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41" r:id="rId1"/>
  </p:sldMasterIdLst>
  <p:notesMasterIdLst>
    <p:notesMasterId r:id="rId27"/>
  </p:notesMasterIdLst>
  <p:sldIdLst>
    <p:sldId id="256" r:id="rId2"/>
    <p:sldId id="272" r:id="rId3"/>
    <p:sldId id="277" r:id="rId4"/>
    <p:sldId id="288" r:id="rId5"/>
    <p:sldId id="276" r:id="rId6"/>
    <p:sldId id="278" r:id="rId7"/>
    <p:sldId id="279" r:id="rId8"/>
    <p:sldId id="295" r:id="rId9"/>
    <p:sldId id="260" r:id="rId10"/>
    <p:sldId id="297" r:id="rId11"/>
    <p:sldId id="273" r:id="rId12"/>
    <p:sldId id="274" r:id="rId13"/>
    <p:sldId id="275" r:id="rId14"/>
    <p:sldId id="287" r:id="rId15"/>
    <p:sldId id="285" r:id="rId16"/>
    <p:sldId id="286" r:id="rId17"/>
    <p:sldId id="294" r:id="rId18"/>
    <p:sldId id="290" r:id="rId19"/>
    <p:sldId id="291" r:id="rId20"/>
    <p:sldId id="289" r:id="rId21"/>
    <p:sldId id="293" r:id="rId22"/>
    <p:sldId id="296" r:id="rId23"/>
    <p:sldId id="265" r:id="rId24"/>
    <p:sldId id="263" r:id="rId25"/>
    <p:sldId id="264" r:id="rId26"/>
  </p:sldIdLst>
  <p:sldSz cx="9144000" cy="5143500" type="screen16x9"/>
  <p:notesSz cx="6858000" cy="9144000"/>
  <p:embeddedFontLst>
    <p:embeddedFont>
      <p:font typeface="Gill Sans MT" panose="020B0502020104020203" pitchFamily="34" charset="77"/>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13"/>
    <p:restoredTop sz="94672"/>
  </p:normalViewPr>
  <p:slideViewPr>
    <p:cSldViewPr snapToGrid="0">
      <p:cViewPr varScale="1">
        <p:scale>
          <a:sx n="146" d="100"/>
          <a:sy n="146" d="100"/>
        </p:scale>
        <p:origin x="552"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D5F254-2B05-4170-9B04-F37A1004D771}"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BB7D1C99-B2FD-401C-BA03-48E387D1939F}">
      <dgm:prSet custT="1"/>
      <dgm:spPr/>
      <dgm:t>
        <a:bodyPr/>
        <a:lstStyle/>
        <a:p>
          <a:r>
            <a:rPr lang="en-US" sz="1600"/>
            <a:t>Introduction </a:t>
          </a:r>
        </a:p>
      </dgm:t>
    </dgm:pt>
    <dgm:pt modelId="{A11A0D3D-DD33-41E4-A61F-F3DECD584391}" type="parTrans" cxnId="{989DBAA4-B109-4B3D-BFAD-CCFF5EB43A25}">
      <dgm:prSet/>
      <dgm:spPr/>
      <dgm:t>
        <a:bodyPr/>
        <a:lstStyle/>
        <a:p>
          <a:endParaRPr lang="en-US"/>
        </a:p>
      </dgm:t>
    </dgm:pt>
    <dgm:pt modelId="{AB796210-199A-4A10-B643-97E00AC544A1}" type="sibTrans" cxnId="{989DBAA4-B109-4B3D-BFAD-CCFF5EB43A25}">
      <dgm:prSet/>
      <dgm:spPr/>
      <dgm:t>
        <a:bodyPr/>
        <a:lstStyle/>
        <a:p>
          <a:endParaRPr lang="en-US"/>
        </a:p>
      </dgm:t>
    </dgm:pt>
    <dgm:pt modelId="{796C1466-3442-450B-8EB6-1D9E3399F93A}">
      <dgm:prSet custT="1"/>
      <dgm:spPr/>
      <dgm:t>
        <a:bodyPr/>
        <a:lstStyle/>
        <a:p>
          <a:r>
            <a:rPr lang="en-US" sz="1600" dirty="0"/>
            <a:t>Data Description and Diagnostics</a:t>
          </a:r>
        </a:p>
      </dgm:t>
    </dgm:pt>
    <dgm:pt modelId="{E3EB59E6-F613-4F9D-9DAD-7FAA380CDBA0}" type="parTrans" cxnId="{DD3D96CC-BE3D-4C0D-A207-27564F79E999}">
      <dgm:prSet/>
      <dgm:spPr/>
      <dgm:t>
        <a:bodyPr/>
        <a:lstStyle/>
        <a:p>
          <a:endParaRPr lang="en-US"/>
        </a:p>
      </dgm:t>
    </dgm:pt>
    <dgm:pt modelId="{B1802D5C-1D52-4AD7-A3F4-06BA65341025}" type="sibTrans" cxnId="{DD3D96CC-BE3D-4C0D-A207-27564F79E999}">
      <dgm:prSet/>
      <dgm:spPr/>
      <dgm:t>
        <a:bodyPr/>
        <a:lstStyle/>
        <a:p>
          <a:endParaRPr lang="en-US"/>
        </a:p>
      </dgm:t>
    </dgm:pt>
    <dgm:pt modelId="{4F1AEDAA-F445-47E6-A3B9-6429D35453F8}">
      <dgm:prSet custT="1"/>
      <dgm:spPr/>
      <dgm:t>
        <a:bodyPr/>
        <a:lstStyle/>
        <a:p>
          <a:r>
            <a:rPr lang="en-US" sz="1600"/>
            <a:t>Data Analysis and Main Results </a:t>
          </a:r>
        </a:p>
      </dgm:t>
    </dgm:pt>
    <dgm:pt modelId="{61D149E4-1C94-4CCF-8BFE-66A717516D99}" type="parTrans" cxnId="{1547A0F3-C04F-4DAF-A2CB-1C46B90FB595}">
      <dgm:prSet/>
      <dgm:spPr/>
      <dgm:t>
        <a:bodyPr/>
        <a:lstStyle/>
        <a:p>
          <a:endParaRPr lang="en-US"/>
        </a:p>
      </dgm:t>
    </dgm:pt>
    <dgm:pt modelId="{A1A9840B-A376-47D8-A71E-AD9DF383CE1B}" type="sibTrans" cxnId="{1547A0F3-C04F-4DAF-A2CB-1C46B90FB595}">
      <dgm:prSet/>
      <dgm:spPr/>
      <dgm:t>
        <a:bodyPr/>
        <a:lstStyle/>
        <a:p>
          <a:endParaRPr lang="en-US"/>
        </a:p>
      </dgm:t>
    </dgm:pt>
    <dgm:pt modelId="{DED8D0CB-4E6A-498D-82D8-A9EB4EB75A50}">
      <dgm:prSet custT="1"/>
      <dgm:spPr/>
      <dgm:t>
        <a:bodyPr/>
        <a:lstStyle/>
        <a:p>
          <a:r>
            <a:rPr lang="en-US" sz="1600" dirty="0"/>
            <a:t>Conclusion</a:t>
          </a:r>
        </a:p>
      </dgm:t>
    </dgm:pt>
    <dgm:pt modelId="{F32396C8-B92D-4281-BFE9-AB0DB92FF1E6}" type="parTrans" cxnId="{91AB5874-E1B0-4554-818F-3B6D9F28AA11}">
      <dgm:prSet/>
      <dgm:spPr/>
      <dgm:t>
        <a:bodyPr/>
        <a:lstStyle/>
        <a:p>
          <a:endParaRPr lang="en-US"/>
        </a:p>
      </dgm:t>
    </dgm:pt>
    <dgm:pt modelId="{86C2B0DF-65EB-4B57-B2F5-9C46712A39EC}" type="sibTrans" cxnId="{91AB5874-E1B0-4554-818F-3B6D9F28AA11}">
      <dgm:prSet/>
      <dgm:spPr/>
      <dgm:t>
        <a:bodyPr/>
        <a:lstStyle/>
        <a:p>
          <a:endParaRPr lang="en-US"/>
        </a:p>
      </dgm:t>
    </dgm:pt>
    <dgm:pt modelId="{DE9B0C9B-2220-FC48-8E6A-394A689D1F72}" type="pres">
      <dgm:prSet presAssocID="{B8D5F254-2B05-4170-9B04-F37A1004D771}" presName="linear" presStyleCnt="0">
        <dgm:presLayoutVars>
          <dgm:dir/>
          <dgm:animLvl val="lvl"/>
          <dgm:resizeHandles val="exact"/>
        </dgm:presLayoutVars>
      </dgm:prSet>
      <dgm:spPr/>
    </dgm:pt>
    <dgm:pt modelId="{75A02280-8763-3F46-8F3C-6EBCBB303994}" type="pres">
      <dgm:prSet presAssocID="{BB7D1C99-B2FD-401C-BA03-48E387D1939F}" presName="parentLin" presStyleCnt="0"/>
      <dgm:spPr/>
    </dgm:pt>
    <dgm:pt modelId="{54FCAFA3-6C42-524D-A2DF-37EB747F618E}" type="pres">
      <dgm:prSet presAssocID="{BB7D1C99-B2FD-401C-BA03-48E387D1939F}" presName="parentLeftMargin" presStyleLbl="node1" presStyleIdx="0" presStyleCnt="4"/>
      <dgm:spPr/>
    </dgm:pt>
    <dgm:pt modelId="{E8DC3DC1-58EE-D845-AF80-D98626AF4031}" type="pres">
      <dgm:prSet presAssocID="{BB7D1C99-B2FD-401C-BA03-48E387D1939F}" presName="parentText" presStyleLbl="node1" presStyleIdx="0" presStyleCnt="4">
        <dgm:presLayoutVars>
          <dgm:chMax val="0"/>
          <dgm:bulletEnabled val="1"/>
        </dgm:presLayoutVars>
      </dgm:prSet>
      <dgm:spPr/>
    </dgm:pt>
    <dgm:pt modelId="{0F1A8D43-6BD1-1441-8370-D41EA0F8E5EF}" type="pres">
      <dgm:prSet presAssocID="{BB7D1C99-B2FD-401C-BA03-48E387D1939F}" presName="negativeSpace" presStyleCnt="0"/>
      <dgm:spPr/>
    </dgm:pt>
    <dgm:pt modelId="{58EC87D5-1462-D948-8449-5B67B8C10FC8}" type="pres">
      <dgm:prSet presAssocID="{BB7D1C99-B2FD-401C-BA03-48E387D1939F}" presName="childText" presStyleLbl="conFgAcc1" presStyleIdx="0" presStyleCnt="4">
        <dgm:presLayoutVars>
          <dgm:bulletEnabled val="1"/>
        </dgm:presLayoutVars>
      </dgm:prSet>
      <dgm:spPr/>
    </dgm:pt>
    <dgm:pt modelId="{41ECA9FC-C28C-6143-AB18-31A6AFFE6764}" type="pres">
      <dgm:prSet presAssocID="{AB796210-199A-4A10-B643-97E00AC544A1}" presName="spaceBetweenRectangles" presStyleCnt="0"/>
      <dgm:spPr/>
    </dgm:pt>
    <dgm:pt modelId="{6846DEFB-DCAB-F14D-A88E-9CBDD921BCC4}" type="pres">
      <dgm:prSet presAssocID="{796C1466-3442-450B-8EB6-1D9E3399F93A}" presName="parentLin" presStyleCnt="0"/>
      <dgm:spPr/>
    </dgm:pt>
    <dgm:pt modelId="{FD15117C-D860-E24C-9E8E-2CF14A0A050E}" type="pres">
      <dgm:prSet presAssocID="{796C1466-3442-450B-8EB6-1D9E3399F93A}" presName="parentLeftMargin" presStyleLbl="node1" presStyleIdx="0" presStyleCnt="4"/>
      <dgm:spPr/>
    </dgm:pt>
    <dgm:pt modelId="{2A39BFC5-43DA-3E45-A05A-9D3365EE4520}" type="pres">
      <dgm:prSet presAssocID="{796C1466-3442-450B-8EB6-1D9E3399F93A}" presName="parentText" presStyleLbl="node1" presStyleIdx="1" presStyleCnt="4">
        <dgm:presLayoutVars>
          <dgm:chMax val="0"/>
          <dgm:bulletEnabled val="1"/>
        </dgm:presLayoutVars>
      </dgm:prSet>
      <dgm:spPr/>
    </dgm:pt>
    <dgm:pt modelId="{BD60B10A-93CF-8E4E-94DC-2CD43B7EE27E}" type="pres">
      <dgm:prSet presAssocID="{796C1466-3442-450B-8EB6-1D9E3399F93A}" presName="negativeSpace" presStyleCnt="0"/>
      <dgm:spPr/>
    </dgm:pt>
    <dgm:pt modelId="{F0212F4C-79AD-9A4B-B49F-2E1A2CCB6F97}" type="pres">
      <dgm:prSet presAssocID="{796C1466-3442-450B-8EB6-1D9E3399F93A}" presName="childText" presStyleLbl="conFgAcc1" presStyleIdx="1" presStyleCnt="4">
        <dgm:presLayoutVars>
          <dgm:bulletEnabled val="1"/>
        </dgm:presLayoutVars>
      </dgm:prSet>
      <dgm:spPr/>
    </dgm:pt>
    <dgm:pt modelId="{3C987F45-5F6A-8546-AACF-1F2D6806A3AA}" type="pres">
      <dgm:prSet presAssocID="{B1802D5C-1D52-4AD7-A3F4-06BA65341025}" presName="spaceBetweenRectangles" presStyleCnt="0"/>
      <dgm:spPr/>
    </dgm:pt>
    <dgm:pt modelId="{406AE3FC-FFFD-CA42-A994-E0AE7B3D7C58}" type="pres">
      <dgm:prSet presAssocID="{4F1AEDAA-F445-47E6-A3B9-6429D35453F8}" presName="parentLin" presStyleCnt="0"/>
      <dgm:spPr/>
    </dgm:pt>
    <dgm:pt modelId="{C15BF67E-51B2-2047-9781-05236012655D}" type="pres">
      <dgm:prSet presAssocID="{4F1AEDAA-F445-47E6-A3B9-6429D35453F8}" presName="parentLeftMargin" presStyleLbl="node1" presStyleIdx="1" presStyleCnt="4"/>
      <dgm:spPr/>
    </dgm:pt>
    <dgm:pt modelId="{B0907821-DC55-C145-88B4-C0FDB26070AB}" type="pres">
      <dgm:prSet presAssocID="{4F1AEDAA-F445-47E6-A3B9-6429D35453F8}" presName="parentText" presStyleLbl="node1" presStyleIdx="2" presStyleCnt="4">
        <dgm:presLayoutVars>
          <dgm:chMax val="0"/>
          <dgm:bulletEnabled val="1"/>
        </dgm:presLayoutVars>
      </dgm:prSet>
      <dgm:spPr/>
    </dgm:pt>
    <dgm:pt modelId="{A0FCC50C-6A49-5D4C-BBDA-260BDCB67375}" type="pres">
      <dgm:prSet presAssocID="{4F1AEDAA-F445-47E6-A3B9-6429D35453F8}" presName="negativeSpace" presStyleCnt="0"/>
      <dgm:spPr/>
    </dgm:pt>
    <dgm:pt modelId="{8408C816-AC06-1444-946B-A4865FD82F71}" type="pres">
      <dgm:prSet presAssocID="{4F1AEDAA-F445-47E6-A3B9-6429D35453F8}" presName="childText" presStyleLbl="conFgAcc1" presStyleIdx="2" presStyleCnt="4">
        <dgm:presLayoutVars>
          <dgm:bulletEnabled val="1"/>
        </dgm:presLayoutVars>
      </dgm:prSet>
      <dgm:spPr/>
    </dgm:pt>
    <dgm:pt modelId="{D93414C5-775C-C74C-A101-45516C1D0603}" type="pres">
      <dgm:prSet presAssocID="{A1A9840B-A376-47D8-A71E-AD9DF383CE1B}" presName="spaceBetweenRectangles" presStyleCnt="0"/>
      <dgm:spPr/>
    </dgm:pt>
    <dgm:pt modelId="{50F5388B-0185-FC44-B1A5-AD2271F55587}" type="pres">
      <dgm:prSet presAssocID="{DED8D0CB-4E6A-498D-82D8-A9EB4EB75A50}" presName="parentLin" presStyleCnt="0"/>
      <dgm:spPr/>
    </dgm:pt>
    <dgm:pt modelId="{E729118E-9820-0143-AD85-818B2A9C3D5E}" type="pres">
      <dgm:prSet presAssocID="{DED8D0CB-4E6A-498D-82D8-A9EB4EB75A50}" presName="parentLeftMargin" presStyleLbl="node1" presStyleIdx="2" presStyleCnt="4"/>
      <dgm:spPr/>
    </dgm:pt>
    <dgm:pt modelId="{1E60FA21-9BD8-E449-A2CF-203ABB02AEE0}" type="pres">
      <dgm:prSet presAssocID="{DED8D0CB-4E6A-498D-82D8-A9EB4EB75A50}" presName="parentText" presStyleLbl="node1" presStyleIdx="3" presStyleCnt="4">
        <dgm:presLayoutVars>
          <dgm:chMax val="0"/>
          <dgm:bulletEnabled val="1"/>
        </dgm:presLayoutVars>
      </dgm:prSet>
      <dgm:spPr/>
    </dgm:pt>
    <dgm:pt modelId="{AC1204D3-04AE-4145-AB94-B4703078088E}" type="pres">
      <dgm:prSet presAssocID="{DED8D0CB-4E6A-498D-82D8-A9EB4EB75A50}" presName="negativeSpace" presStyleCnt="0"/>
      <dgm:spPr/>
    </dgm:pt>
    <dgm:pt modelId="{BB59707F-6CC8-4347-8D38-C4CF03629413}" type="pres">
      <dgm:prSet presAssocID="{DED8D0CB-4E6A-498D-82D8-A9EB4EB75A50}" presName="childText" presStyleLbl="conFgAcc1" presStyleIdx="3" presStyleCnt="4">
        <dgm:presLayoutVars>
          <dgm:bulletEnabled val="1"/>
        </dgm:presLayoutVars>
      </dgm:prSet>
      <dgm:spPr/>
    </dgm:pt>
  </dgm:ptLst>
  <dgm:cxnLst>
    <dgm:cxn modelId="{64786628-C344-A545-B86B-2B8A23F3DBD8}" type="presOf" srcId="{DED8D0CB-4E6A-498D-82D8-A9EB4EB75A50}" destId="{1E60FA21-9BD8-E449-A2CF-203ABB02AEE0}" srcOrd="1" destOrd="0" presId="urn:microsoft.com/office/officeart/2005/8/layout/list1"/>
    <dgm:cxn modelId="{6982A02D-7DF1-D047-B7E3-70FFA1D7C36B}" type="presOf" srcId="{B8D5F254-2B05-4170-9B04-F37A1004D771}" destId="{DE9B0C9B-2220-FC48-8E6A-394A689D1F72}" srcOrd="0" destOrd="0" presId="urn:microsoft.com/office/officeart/2005/8/layout/list1"/>
    <dgm:cxn modelId="{A9F32345-DA19-1E4C-9A93-207EC7854FA7}" type="presOf" srcId="{4F1AEDAA-F445-47E6-A3B9-6429D35453F8}" destId="{C15BF67E-51B2-2047-9781-05236012655D}" srcOrd="0" destOrd="0" presId="urn:microsoft.com/office/officeart/2005/8/layout/list1"/>
    <dgm:cxn modelId="{47166865-DB07-1D43-8AED-DBDDAA05B0B6}" type="presOf" srcId="{4F1AEDAA-F445-47E6-A3B9-6429D35453F8}" destId="{B0907821-DC55-C145-88B4-C0FDB26070AB}" srcOrd="1" destOrd="0" presId="urn:microsoft.com/office/officeart/2005/8/layout/list1"/>
    <dgm:cxn modelId="{5CFFD16C-C559-BE47-8C93-A6376ED825FD}" type="presOf" srcId="{DED8D0CB-4E6A-498D-82D8-A9EB4EB75A50}" destId="{E729118E-9820-0143-AD85-818B2A9C3D5E}" srcOrd="0" destOrd="0" presId="urn:microsoft.com/office/officeart/2005/8/layout/list1"/>
    <dgm:cxn modelId="{91AB5874-E1B0-4554-818F-3B6D9F28AA11}" srcId="{B8D5F254-2B05-4170-9B04-F37A1004D771}" destId="{DED8D0CB-4E6A-498D-82D8-A9EB4EB75A50}" srcOrd="3" destOrd="0" parTransId="{F32396C8-B92D-4281-BFE9-AB0DB92FF1E6}" sibTransId="{86C2B0DF-65EB-4B57-B2F5-9C46712A39EC}"/>
    <dgm:cxn modelId="{DA0F4492-BA9D-3649-9677-5C0E80109A6E}" type="presOf" srcId="{BB7D1C99-B2FD-401C-BA03-48E387D1939F}" destId="{54FCAFA3-6C42-524D-A2DF-37EB747F618E}" srcOrd="0" destOrd="0" presId="urn:microsoft.com/office/officeart/2005/8/layout/list1"/>
    <dgm:cxn modelId="{30A09D9C-2129-CA42-8CC7-69530D668095}" type="presOf" srcId="{796C1466-3442-450B-8EB6-1D9E3399F93A}" destId="{2A39BFC5-43DA-3E45-A05A-9D3365EE4520}" srcOrd="1" destOrd="0" presId="urn:microsoft.com/office/officeart/2005/8/layout/list1"/>
    <dgm:cxn modelId="{5212B29C-2FEC-244E-968A-E712420A63FD}" type="presOf" srcId="{796C1466-3442-450B-8EB6-1D9E3399F93A}" destId="{FD15117C-D860-E24C-9E8E-2CF14A0A050E}" srcOrd="0" destOrd="0" presId="urn:microsoft.com/office/officeart/2005/8/layout/list1"/>
    <dgm:cxn modelId="{989DBAA4-B109-4B3D-BFAD-CCFF5EB43A25}" srcId="{B8D5F254-2B05-4170-9B04-F37A1004D771}" destId="{BB7D1C99-B2FD-401C-BA03-48E387D1939F}" srcOrd="0" destOrd="0" parTransId="{A11A0D3D-DD33-41E4-A61F-F3DECD584391}" sibTransId="{AB796210-199A-4A10-B643-97E00AC544A1}"/>
    <dgm:cxn modelId="{DD3D96CC-BE3D-4C0D-A207-27564F79E999}" srcId="{B8D5F254-2B05-4170-9B04-F37A1004D771}" destId="{796C1466-3442-450B-8EB6-1D9E3399F93A}" srcOrd="1" destOrd="0" parTransId="{E3EB59E6-F613-4F9D-9DAD-7FAA380CDBA0}" sibTransId="{B1802D5C-1D52-4AD7-A3F4-06BA65341025}"/>
    <dgm:cxn modelId="{15AFD7CD-FC28-A941-B59B-2D81F20DC2BE}" type="presOf" srcId="{BB7D1C99-B2FD-401C-BA03-48E387D1939F}" destId="{E8DC3DC1-58EE-D845-AF80-D98626AF4031}" srcOrd="1" destOrd="0" presId="urn:microsoft.com/office/officeart/2005/8/layout/list1"/>
    <dgm:cxn modelId="{1547A0F3-C04F-4DAF-A2CB-1C46B90FB595}" srcId="{B8D5F254-2B05-4170-9B04-F37A1004D771}" destId="{4F1AEDAA-F445-47E6-A3B9-6429D35453F8}" srcOrd="2" destOrd="0" parTransId="{61D149E4-1C94-4CCF-8BFE-66A717516D99}" sibTransId="{A1A9840B-A376-47D8-A71E-AD9DF383CE1B}"/>
    <dgm:cxn modelId="{A9F42889-F9BF-1746-92FC-A6B9AB621956}" type="presParOf" srcId="{DE9B0C9B-2220-FC48-8E6A-394A689D1F72}" destId="{75A02280-8763-3F46-8F3C-6EBCBB303994}" srcOrd="0" destOrd="0" presId="urn:microsoft.com/office/officeart/2005/8/layout/list1"/>
    <dgm:cxn modelId="{9385E950-AF64-294F-B2D3-AAC0EB78CC30}" type="presParOf" srcId="{75A02280-8763-3F46-8F3C-6EBCBB303994}" destId="{54FCAFA3-6C42-524D-A2DF-37EB747F618E}" srcOrd="0" destOrd="0" presId="urn:microsoft.com/office/officeart/2005/8/layout/list1"/>
    <dgm:cxn modelId="{5C1C2CD6-F661-AB4C-ADBD-A5D695FB63F7}" type="presParOf" srcId="{75A02280-8763-3F46-8F3C-6EBCBB303994}" destId="{E8DC3DC1-58EE-D845-AF80-D98626AF4031}" srcOrd="1" destOrd="0" presId="urn:microsoft.com/office/officeart/2005/8/layout/list1"/>
    <dgm:cxn modelId="{E82CCDC1-98CC-3C47-9C33-C176B4EF3B0B}" type="presParOf" srcId="{DE9B0C9B-2220-FC48-8E6A-394A689D1F72}" destId="{0F1A8D43-6BD1-1441-8370-D41EA0F8E5EF}" srcOrd="1" destOrd="0" presId="urn:microsoft.com/office/officeart/2005/8/layout/list1"/>
    <dgm:cxn modelId="{8D4408D7-3369-E341-AEE5-F65A11344E94}" type="presParOf" srcId="{DE9B0C9B-2220-FC48-8E6A-394A689D1F72}" destId="{58EC87D5-1462-D948-8449-5B67B8C10FC8}" srcOrd="2" destOrd="0" presId="urn:microsoft.com/office/officeart/2005/8/layout/list1"/>
    <dgm:cxn modelId="{350BA2F0-3ACD-874B-BE54-DD30AC014CF5}" type="presParOf" srcId="{DE9B0C9B-2220-FC48-8E6A-394A689D1F72}" destId="{41ECA9FC-C28C-6143-AB18-31A6AFFE6764}" srcOrd="3" destOrd="0" presId="urn:microsoft.com/office/officeart/2005/8/layout/list1"/>
    <dgm:cxn modelId="{3288C857-50AB-E045-BD8A-A0FA15C4AC81}" type="presParOf" srcId="{DE9B0C9B-2220-FC48-8E6A-394A689D1F72}" destId="{6846DEFB-DCAB-F14D-A88E-9CBDD921BCC4}" srcOrd="4" destOrd="0" presId="urn:microsoft.com/office/officeart/2005/8/layout/list1"/>
    <dgm:cxn modelId="{AE066C32-8C71-DE4C-8197-D2E7FA9633C4}" type="presParOf" srcId="{6846DEFB-DCAB-F14D-A88E-9CBDD921BCC4}" destId="{FD15117C-D860-E24C-9E8E-2CF14A0A050E}" srcOrd="0" destOrd="0" presId="urn:microsoft.com/office/officeart/2005/8/layout/list1"/>
    <dgm:cxn modelId="{72CB330D-3973-9646-97E3-7F5CEC178A24}" type="presParOf" srcId="{6846DEFB-DCAB-F14D-A88E-9CBDD921BCC4}" destId="{2A39BFC5-43DA-3E45-A05A-9D3365EE4520}" srcOrd="1" destOrd="0" presId="urn:microsoft.com/office/officeart/2005/8/layout/list1"/>
    <dgm:cxn modelId="{4AB9160B-96F6-6644-87F3-5F8C9CAA923B}" type="presParOf" srcId="{DE9B0C9B-2220-FC48-8E6A-394A689D1F72}" destId="{BD60B10A-93CF-8E4E-94DC-2CD43B7EE27E}" srcOrd="5" destOrd="0" presId="urn:microsoft.com/office/officeart/2005/8/layout/list1"/>
    <dgm:cxn modelId="{6E693507-8F26-A24B-9788-A87FD3910B11}" type="presParOf" srcId="{DE9B0C9B-2220-FC48-8E6A-394A689D1F72}" destId="{F0212F4C-79AD-9A4B-B49F-2E1A2CCB6F97}" srcOrd="6" destOrd="0" presId="urn:microsoft.com/office/officeart/2005/8/layout/list1"/>
    <dgm:cxn modelId="{EF49F076-A992-2C45-97BB-AF7F16601AF2}" type="presParOf" srcId="{DE9B0C9B-2220-FC48-8E6A-394A689D1F72}" destId="{3C987F45-5F6A-8546-AACF-1F2D6806A3AA}" srcOrd="7" destOrd="0" presId="urn:microsoft.com/office/officeart/2005/8/layout/list1"/>
    <dgm:cxn modelId="{41BA5CD0-83F8-9243-9955-D12640551DFF}" type="presParOf" srcId="{DE9B0C9B-2220-FC48-8E6A-394A689D1F72}" destId="{406AE3FC-FFFD-CA42-A994-E0AE7B3D7C58}" srcOrd="8" destOrd="0" presId="urn:microsoft.com/office/officeart/2005/8/layout/list1"/>
    <dgm:cxn modelId="{44727782-4719-E140-ABAB-EC2609B9AFA9}" type="presParOf" srcId="{406AE3FC-FFFD-CA42-A994-E0AE7B3D7C58}" destId="{C15BF67E-51B2-2047-9781-05236012655D}" srcOrd="0" destOrd="0" presId="urn:microsoft.com/office/officeart/2005/8/layout/list1"/>
    <dgm:cxn modelId="{705CFCE8-47FF-604F-9961-102A91E5449A}" type="presParOf" srcId="{406AE3FC-FFFD-CA42-A994-E0AE7B3D7C58}" destId="{B0907821-DC55-C145-88B4-C0FDB26070AB}" srcOrd="1" destOrd="0" presId="urn:microsoft.com/office/officeart/2005/8/layout/list1"/>
    <dgm:cxn modelId="{6DE7284E-D0BE-4047-92AD-1BA4B7B905C6}" type="presParOf" srcId="{DE9B0C9B-2220-FC48-8E6A-394A689D1F72}" destId="{A0FCC50C-6A49-5D4C-BBDA-260BDCB67375}" srcOrd="9" destOrd="0" presId="urn:microsoft.com/office/officeart/2005/8/layout/list1"/>
    <dgm:cxn modelId="{0607635F-2DDB-1340-AB36-CD6645DEBB32}" type="presParOf" srcId="{DE9B0C9B-2220-FC48-8E6A-394A689D1F72}" destId="{8408C816-AC06-1444-946B-A4865FD82F71}" srcOrd="10" destOrd="0" presId="urn:microsoft.com/office/officeart/2005/8/layout/list1"/>
    <dgm:cxn modelId="{A8D135F4-694D-DF43-853F-8AFC51C9D7A8}" type="presParOf" srcId="{DE9B0C9B-2220-FC48-8E6A-394A689D1F72}" destId="{D93414C5-775C-C74C-A101-45516C1D0603}" srcOrd="11" destOrd="0" presId="urn:microsoft.com/office/officeart/2005/8/layout/list1"/>
    <dgm:cxn modelId="{0081DAAF-5E95-D647-9846-E48F9402FEA2}" type="presParOf" srcId="{DE9B0C9B-2220-FC48-8E6A-394A689D1F72}" destId="{50F5388B-0185-FC44-B1A5-AD2271F55587}" srcOrd="12" destOrd="0" presId="urn:microsoft.com/office/officeart/2005/8/layout/list1"/>
    <dgm:cxn modelId="{153120C9-466E-6E4A-9D25-AF4E0A12FC88}" type="presParOf" srcId="{50F5388B-0185-FC44-B1A5-AD2271F55587}" destId="{E729118E-9820-0143-AD85-818B2A9C3D5E}" srcOrd="0" destOrd="0" presId="urn:microsoft.com/office/officeart/2005/8/layout/list1"/>
    <dgm:cxn modelId="{E739E65C-FE98-ED44-A343-8EECB5CF326A}" type="presParOf" srcId="{50F5388B-0185-FC44-B1A5-AD2271F55587}" destId="{1E60FA21-9BD8-E449-A2CF-203ABB02AEE0}" srcOrd="1" destOrd="0" presId="urn:microsoft.com/office/officeart/2005/8/layout/list1"/>
    <dgm:cxn modelId="{FDC313EB-7767-0243-B5B0-09A55D164514}" type="presParOf" srcId="{DE9B0C9B-2220-FC48-8E6A-394A689D1F72}" destId="{AC1204D3-04AE-4145-AB94-B4703078088E}" srcOrd="13" destOrd="0" presId="urn:microsoft.com/office/officeart/2005/8/layout/list1"/>
    <dgm:cxn modelId="{4C3D6F3F-3321-DA43-975B-DB51A20831C3}" type="presParOf" srcId="{DE9B0C9B-2220-FC48-8E6A-394A689D1F72}" destId="{BB59707F-6CC8-4347-8D38-C4CF03629413}"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6D6D2A-EAC4-476F-B180-7962E0279F43}"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18E424D-C3FF-4C2F-AE2E-22C74F9CDC9C}">
      <dgm:prSet/>
      <dgm:spPr/>
      <dgm:t>
        <a:bodyPr/>
        <a:lstStyle/>
        <a:p>
          <a:r>
            <a:rPr lang="en-US" dirty="0"/>
            <a:t>Data Processing</a:t>
          </a:r>
        </a:p>
      </dgm:t>
    </dgm:pt>
    <dgm:pt modelId="{1E720C01-7F57-4982-80EF-D1ACFCE58408}" type="parTrans" cxnId="{EEDD1837-D10D-4D66-9B22-B3982BC09C9C}">
      <dgm:prSet/>
      <dgm:spPr/>
      <dgm:t>
        <a:bodyPr/>
        <a:lstStyle/>
        <a:p>
          <a:endParaRPr lang="en-US"/>
        </a:p>
      </dgm:t>
    </dgm:pt>
    <dgm:pt modelId="{EF80A1DC-DCD1-440B-B9B3-6B4BC2BAD59E}" type="sibTrans" cxnId="{EEDD1837-D10D-4D66-9B22-B3982BC09C9C}">
      <dgm:prSet/>
      <dgm:spPr/>
      <dgm:t>
        <a:bodyPr/>
        <a:lstStyle/>
        <a:p>
          <a:endParaRPr lang="en-US"/>
        </a:p>
      </dgm:t>
    </dgm:pt>
    <dgm:pt modelId="{2FA2D254-31D2-44E6-9E03-BD378717D8C9}">
      <dgm:prSet/>
      <dgm:spPr/>
      <dgm:t>
        <a:bodyPr/>
        <a:lstStyle/>
        <a:p>
          <a:r>
            <a:rPr lang="en-US" dirty="0"/>
            <a:t>Regression Analysis</a:t>
          </a:r>
        </a:p>
      </dgm:t>
    </dgm:pt>
    <dgm:pt modelId="{B1F92DF2-1FD7-4ED8-BD3B-5EAB92F71546}" type="parTrans" cxnId="{3A2AE5EE-9C4E-4820-9632-9E4657F33721}">
      <dgm:prSet/>
      <dgm:spPr/>
      <dgm:t>
        <a:bodyPr/>
        <a:lstStyle/>
        <a:p>
          <a:endParaRPr lang="en-US"/>
        </a:p>
      </dgm:t>
    </dgm:pt>
    <dgm:pt modelId="{276AAC4E-DBE2-4E00-8C0E-207B4A35AB70}" type="sibTrans" cxnId="{3A2AE5EE-9C4E-4820-9632-9E4657F33721}">
      <dgm:prSet/>
      <dgm:spPr/>
      <dgm:t>
        <a:bodyPr/>
        <a:lstStyle/>
        <a:p>
          <a:endParaRPr lang="en-US"/>
        </a:p>
      </dgm:t>
    </dgm:pt>
    <dgm:pt modelId="{8BD950A6-851E-446E-AA4C-B5E68B46863A}">
      <dgm:prSet/>
      <dgm:spPr/>
      <dgm:t>
        <a:bodyPr/>
        <a:lstStyle/>
        <a:p>
          <a:r>
            <a:rPr lang="en-US" dirty="0">
              <a:solidFill>
                <a:srgbClr val="FFFFFF"/>
              </a:solidFill>
            </a:rPr>
            <a:t>Evaluation Of  The Model </a:t>
          </a:r>
          <a:endParaRPr lang="en-US" dirty="0"/>
        </a:p>
      </dgm:t>
    </dgm:pt>
    <dgm:pt modelId="{A127102E-D5FB-42CC-871E-2C0DE0F927BA}" type="parTrans" cxnId="{39FD9160-D92E-4E3A-A38F-5F0AB96194D3}">
      <dgm:prSet/>
      <dgm:spPr/>
      <dgm:t>
        <a:bodyPr/>
        <a:lstStyle/>
        <a:p>
          <a:endParaRPr lang="en-US"/>
        </a:p>
      </dgm:t>
    </dgm:pt>
    <dgm:pt modelId="{E3AC5ADA-7D7E-4B25-BBFF-BEB8D639688F}" type="sibTrans" cxnId="{39FD9160-D92E-4E3A-A38F-5F0AB96194D3}">
      <dgm:prSet/>
      <dgm:spPr/>
      <dgm:t>
        <a:bodyPr/>
        <a:lstStyle/>
        <a:p>
          <a:endParaRPr lang="en-US"/>
        </a:p>
      </dgm:t>
    </dgm:pt>
    <dgm:pt modelId="{D62EDE6B-325F-0948-8F25-246973321922}">
      <dgm:prSet/>
      <dgm:spPr/>
      <dgm:t>
        <a:bodyPr/>
        <a:lstStyle/>
        <a:p>
          <a:r>
            <a:rPr lang="en-US" dirty="0"/>
            <a:t>Data Visualization</a:t>
          </a:r>
          <a:r>
            <a:rPr lang="zh-CN" altLang="en-US" dirty="0"/>
            <a:t> </a:t>
          </a:r>
          <a:r>
            <a:rPr lang="en-US" dirty="0"/>
            <a:t> </a:t>
          </a:r>
        </a:p>
      </dgm:t>
    </dgm:pt>
    <dgm:pt modelId="{79AE10BF-2A7C-A447-A62B-3B3B5267703E}" type="parTrans" cxnId="{97D596CF-6FF1-C74F-A807-469E148EBE88}">
      <dgm:prSet/>
      <dgm:spPr/>
      <dgm:t>
        <a:bodyPr/>
        <a:lstStyle/>
        <a:p>
          <a:endParaRPr lang="en-US"/>
        </a:p>
      </dgm:t>
    </dgm:pt>
    <dgm:pt modelId="{EFFF2A32-2699-2348-8FDC-B94AC5E51103}" type="sibTrans" cxnId="{97D596CF-6FF1-C74F-A807-469E148EBE88}">
      <dgm:prSet/>
      <dgm:spPr/>
      <dgm:t>
        <a:bodyPr/>
        <a:lstStyle/>
        <a:p>
          <a:endParaRPr lang="en-US"/>
        </a:p>
      </dgm:t>
    </dgm:pt>
    <dgm:pt modelId="{CBE7250A-8151-7342-9DDA-AA37ECCD87A1}">
      <dgm:prSet/>
      <dgm:spPr/>
      <dgm:t>
        <a:bodyPr/>
        <a:lstStyle/>
        <a:p>
          <a:r>
            <a:rPr lang="en-US" altLang="en-US" dirty="0"/>
            <a:t>Descriptive Statistics</a:t>
          </a:r>
          <a:endParaRPr lang="en-US" dirty="0"/>
        </a:p>
      </dgm:t>
    </dgm:pt>
    <dgm:pt modelId="{FC631EA1-F5B5-BE45-98FD-FE640C47D76B}" type="parTrans" cxnId="{3558B820-D36A-0D4C-9D3D-863F1EDE67EB}">
      <dgm:prSet/>
      <dgm:spPr/>
      <dgm:t>
        <a:bodyPr/>
        <a:lstStyle/>
        <a:p>
          <a:endParaRPr lang="en-US"/>
        </a:p>
      </dgm:t>
    </dgm:pt>
    <dgm:pt modelId="{7790A8AA-362E-1B43-89E8-82EB47CB7628}" type="sibTrans" cxnId="{3558B820-D36A-0D4C-9D3D-863F1EDE67EB}">
      <dgm:prSet/>
      <dgm:spPr/>
      <dgm:t>
        <a:bodyPr/>
        <a:lstStyle/>
        <a:p>
          <a:endParaRPr lang="en-US"/>
        </a:p>
      </dgm:t>
    </dgm:pt>
    <dgm:pt modelId="{389B804F-907D-B14A-870F-C8E4C311BD69}" type="pres">
      <dgm:prSet presAssocID="{AB6D6D2A-EAC4-476F-B180-7962E0279F43}" presName="outerComposite" presStyleCnt="0">
        <dgm:presLayoutVars>
          <dgm:chMax val="5"/>
          <dgm:dir/>
          <dgm:resizeHandles val="exact"/>
        </dgm:presLayoutVars>
      </dgm:prSet>
      <dgm:spPr/>
    </dgm:pt>
    <dgm:pt modelId="{6C6DA112-66CF-1B48-83E7-0ED02F7EE6B2}" type="pres">
      <dgm:prSet presAssocID="{AB6D6D2A-EAC4-476F-B180-7962E0279F43}" presName="dummyMaxCanvas" presStyleCnt="0">
        <dgm:presLayoutVars/>
      </dgm:prSet>
      <dgm:spPr/>
    </dgm:pt>
    <dgm:pt modelId="{7F478F6B-8AAD-6841-8142-462DD481D93F}" type="pres">
      <dgm:prSet presAssocID="{AB6D6D2A-EAC4-476F-B180-7962E0279F43}" presName="FiveNodes_1" presStyleLbl="node1" presStyleIdx="0" presStyleCnt="5">
        <dgm:presLayoutVars>
          <dgm:bulletEnabled val="1"/>
        </dgm:presLayoutVars>
      </dgm:prSet>
      <dgm:spPr/>
    </dgm:pt>
    <dgm:pt modelId="{ABE1E816-B739-F14C-A7DF-55D084315C41}" type="pres">
      <dgm:prSet presAssocID="{AB6D6D2A-EAC4-476F-B180-7962E0279F43}" presName="FiveNodes_2" presStyleLbl="node1" presStyleIdx="1" presStyleCnt="5">
        <dgm:presLayoutVars>
          <dgm:bulletEnabled val="1"/>
        </dgm:presLayoutVars>
      </dgm:prSet>
      <dgm:spPr/>
    </dgm:pt>
    <dgm:pt modelId="{EBCF0DB2-9C93-A741-A1FE-32C4ACF20815}" type="pres">
      <dgm:prSet presAssocID="{AB6D6D2A-EAC4-476F-B180-7962E0279F43}" presName="FiveNodes_3" presStyleLbl="node1" presStyleIdx="2" presStyleCnt="5">
        <dgm:presLayoutVars>
          <dgm:bulletEnabled val="1"/>
        </dgm:presLayoutVars>
      </dgm:prSet>
      <dgm:spPr/>
    </dgm:pt>
    <dgm:pt modelId="{63844001-183A-1D40-A657-9AFA16C70708}" type="pres">
      <dgm:prSet presAssocID="{AB6D6D2A-EAC4-476F-B180-7962E0279F43}" presName="FiveNodes_4" presStyleLbl="node1" presStyleIdx="3" presStyleCnt="5">
        <dgm:presLayoutVars>
          <dgm:bulletEnabled val="1"/>
        </dgm:presLayoutVars>
      </dgm:prSet>
      <dgm:spPr/>
    </dgm:pt>
    <dgm:pt modelId="{86F0CFB7-1758-F245-ADDE-B7E227A1BB8F}" type="pres">
      <dgm:prSet presAssocID="{AB6D6D2A-EAC4-476F-B180-7962E0279F43}" presName="FiveNodes_5" presStyleLbl="node1" presStyleIdx="4" presStyleCnt="5">
        <dgm:presLayoutVars>
          <dgm:bulletEnabled val="1"/>
        </dgm:presLayoutVars>
      </dgm:prSet>
      <dgm:spPr/>
    </dgm:pt>
    <dgm:pt modelId="{351F3249-1655-4C40-A590-80DC17D291F0}" type="pres">
      <dgm:prSet presAssocID="{AB6D6D2A-EAC4-476F-B180-7962E0279F43}" presName="FiveConn_1-2" presStyleLbl="fgAccFollowNode1" presStyleIdx="0" presStyleCnt="4">
        <dgm:presLayoutVars>
          <dgm:bulletEnabled val="1"/>
        </dgm:presLayoutVars>
      </dgm:prSet>
      <dgm:spPr/>
    </dgm:pt>
    <dgm:pt modelId="{EEB09C28-7796-3E46-BA1C-2BDCE1F630D8}" type="pres">
      <dgm:prSet presAssocID="{AB6D6D2A-EAC4-476F-B180-7962E0279F43}" presName="FiveConn_2-3" presStyleLbl="fgAccFollowNode1" presStyleIdx="1" presStyleCnt="4">
        <dgm:presLayoutVars>
          <dgm:bulletEnabled val="1"/>
        </dgm:presLayoutVars>
      </dgm:prSet>
      <dgm:spPr/>
    </dgm:pt>
    <dgm:pt modelId="{DF809FF1-2D83-0042-9912-D09252D90364}" type="pres">
      <dgm:prSet presAssocID="{AB6D6D2A-EAC4-476F-B180-7962E0279F43}" presName="FiveConn_3-4" presStyleLbl="fgAccFollowNode1" presStyleIdx="2" presStyleCnt="4">
        <dgm:presLayoutVars>
          <dgm:bulletEnabled val="1"/>
        </dgm:presLayoutVars>
      </dgm:prSet>
      <dgm:spPr/>
    </dgm:pt>
    <dgm:pt modelId="{03CD3372-FDB2-484C-B6B6-2DE1C2B3FC91}" type="pres">
      <dgm:prSet presAssocID="{AB6D6D2A-EAC4-476F-B180-7962E0279F43}" presName="FiveConn_4-5" presStyleLbl="fgAccFollowNode1" presStyleIdx="3" presStyleCnt="4">
        <dgm:presLayoutVars>
          <dgm:bulletEnabled val="1"/>
        </dgm:presLayoutVars>
      </dgm:prSet>
      <dgm:spPr/>
    </dgm:pt>
    <dgm:pt modelId="{4EDD8701-05CE-FD49-B40A-24E6EB63AD90}" type="pres">
      <dgm:prSet presAssocID="{AB6D6D2A-EAC4-476F-B180-7962E0279F43}" presName="FiveNodes_1_text" presStyleLbl="node1" presStyleIdx="4" presStyleCnt="5">
        <dgm:presLayoutVars>
          <dgm:bulletEnabled val="1"/>
        </dgm:presLayoutVars>
      </dgm:prSet>
      <dgm:spPr/>
    </dgm:pt>
    <dgm:pt modelId="{9C528CB7-7505-4D47-AA6E-DB9F61A5EC85}" type="pres">
      <dgm:prSet presAssocID="{AB6D6D2A-EAC4-476F-B180-7962E0279F43}" presName="FiveNodes_2_text" presStyleLbl="node1" presStyleIdx="4" presStyleCnt="5">
        <dgm:presLayoutVars>
          <dgm:bulletEnabled val="1"/>
        </dgm:presLayoutVars>
      </dgm:prSet>
      <dgm:spPr/>
    </dgm:pt>
    <dgm:pt modelId="{110C7E5B-6B53-B74A-92F2-D859C2BE529A}" type="pres">
      <dgm:prSet presAssocID="{AB6D6D2A-EAC4-476F-B180-7962E0279F43}" presName="FiveNodes_3_text" presStyleLbl="node1" presStyleIdx="4" presStyleCnt="5">
        <dgm:presLayoutVars>
          <dgm:bulletEnabled val="1"/>
        </dgm:presLayoutVars>
      </dgm:prSet>
      <dgm:spPr/>
    </dgm:pt>
    <dgm:pt modelId="{807660E2-B350-A54D-A664-A322286BF067}" type="pres">
      <dgm:prSet presAssocID="{AB6D6D2A-EAC4-476F-B180-7962E0279F43}" presName="FiveNodes_4_text" presStyleLbl="node1" presStyleIdx="4" presStyleCnt="5">
        <dgm:presLayoutVars>
          <dgm:bulletEnabled val="1"/>
        </dgm:presLayoutVars>
      </dgm:prSet>
      <dgm:spPr/>
    </dgm:pt>
    <dgm:pt modelId="{658AB419-1B05-1B4D-AA94-7C9F9E735FAD}" type="pres">
      <dgm:prSet presAssocID="{AB6D6D2A-EAC4-476F-B180-7962E0279F43}" presName="FiveNodes_5_text" presStyleLbl="node1" presStyleIdx="4" presStyleCnt="5">
        <dgm:presLayoutVars>
          <dgm:bulletEnabled val="1"/>
        </dgm:presLayoutVars>
      </dgm:prSet>
      <dgm:spPr/>
    </dgm:pt>
  </dgm:ptLst>
  <dgm:cxnLst>
    <dgm:cxn modelId="{D0D32B0A-4078-9744-ACAB-A05C94121F07}" type="presOf" srcId="{CBE7250A-8151-7342-9DDA-AA37ECCD87A1}" destId="{ABE1E816-B739-F14C-A7DF-55D084315C41}" srcOrd="0" destOrd="0" presId="urn:microsoft.com/office/officeart/2005/8/layout/vProcess5"/>
    <dgm:cxn modelId="{F2D41118-98C8-8C40-9FFB-BD2A73446219}" type="presOf" srcId="{EFFF2A32-2699-2348-8FDC-B94AC5E51103}" destId="{DF809FF1-2D83-0042-9912-D09252D90364}" srcOrd="0" destOrd="0" presId="urn:microsoft.com/office/officeart/2005/8/layout/vProcess5"/>
    <dgm:cxn modelId="{3558B820-D36A-0D4C-9D3D-863F1EDE67EB}" srcId="{AB6D6D2A-EAC4-476F-B180-7962E0279F43}" destId="{CBE7250A-8151-7342-9DDA-AA37ECCD87A1}" srcOrd="1" destOrd="0" parTransId="{FC631EA1-F5B5-BE45-98FD-FE640C47D76B}" sibTransId="{7790A8AA-362E-1B43-89E8-82EB47CB7628}"/>
    <dgm:cxn modelId="{EEDD1837-D10D-4D66-9B22-B3982BC09C9C}" srcId="{AB6D6D2A-EAC4-476F-B180-7962E0279F43}" destId="{418E424D-C3FF-4C2F-AE2E-22C74F9CDC9C}" srcOrd="0" destOrd="0" parTransId="{1E720C01-7F57-4982-80EF-D1ACFCE58408}" sibTransId="{EF80A1DC-DCD1-440B-B9B3-6B4BC2BAD59E}"/>
    <dgm:cxn modelId="{762D424B-2510-2D43-9CC1-3ADAF7BBEAE0}" type="presOf" srcId="{D62EDE6B-325F-0948-8F25-246973321922}" destId="{110C7E5B-6B53-B74A-92F2-D859C2BE529A}" srcOrd="1" destOrd="0" presId="urn:microsoft.com/office/officeart/2005/8/layout/vProcess5"/>
    <dgm:cxn modelId="{3B01935B-1DBA-0E43-90E7-0E7A1BDC7447}" type="presOf" srcId="{8BD950A6-851E-446E-AA4C-B5E68B46863A}" destId="{86F0CFB7-1758-F245-ADDE-B7E227A1BB8F}" srcOrd="0" destOrd="0" presId="urn:microsoft.com/office/officeart/2005/8/layout/vProcess5"/>
    <dgm:cxn modelId="{39FD9160-D92E-4E3A-A38F-5F0AB96194D3}" srcId="{AB6D6D2A-EAC4-476F-B180-7962E0279F43}" destId="{8BD950A6-851E-446E-AA4C-B5E68B46863A}" srcOrd="4" destOrd="0" parTransId="{A127102E-D5FB-42CC-871E-2C0DE0F927BA}" sibTransId="{E3AC5ADA-7D7E-4B25-BBFF-BEB8D639688F}"/>
    <dgm:cxn modelId="{FAA1AD6E-DDAF-7C40-8A1A-5D971B6F7965}" type="presOf" srcId="{418E424D-C3FF-4C2F-AE2E-22C74F9CDC9C}" destId="{7F478F6B-8AAD-6841-8142-462DD481D93F}" srcOrd="0" destOrd="0" presId="urn:microsoft.com/office/officeart/2005/8/layout/vProcess5"/>
    <dgm:cxn modelId="{7696FE75-753D-E64A-AEE4-416BB1FC7835}" type="presOf" srcId="{D62EDE6B-325F-0948-8F25-246973321922}" destId="{EBCF0DB2-9C93-A741-A1FE-32C4ACF20815}" srcOrd="0" destOrd="0" presId="urn:microsoft.com/office/officeart/2005/8/layout/vProcess5"/>
    <dgm:cxn modelId="{8689F282-764F-C543-8AFA-E475B3E3E775}" type="presOf" srcId="{EF80A1DC-DCD1-440B-B9B3-6B4BC2BAD59E}" destId="{351F3249-1655-4C40-A590-80DC17D291F0}" srcOrd="0" destOrd="0" presId="urn:microsoft.com/office/officeart/2005/8/layout/vProcess5"/>
    <dgm:cxn modelId="{7442F8A9-BEF1-6443-8F44-B9D10C4A672A}" type="presOf" srcId="{2FA2D254-31D2-44E6-9E03-BD378717D8C9}" destId="{63844001-183A-1D40-A657-9AFA16C70708}" srcOrd="0" destOrd="0" presId="urn:microsoft.com/office/officeart/2005/8/layout/vProcess5"/>
    <dgm:cxn modelId="{B64523AD-DC19-8D49-AB06-E581C96963A5}" type="presOf" srcId="{AB6D6D2A-EAC4-476F-B180-7962E0279F43}" destId="{389B804F-907D-B14A-870F-C8E4C311BD69}" srcOrd="0" destOrd="0" presId="urn:microsoft.com/office/officeart/2005/8/layout/vProcess5"/>
    <dgm:cxn modelId="{651F4EC7-DD98-3B47-B081-39C97D3DE401}" type="presOf" srcId="{CBE7250A-8151-7342-9DDA-AA37ECCD87A1}" destId="{9C528CB7-7505-4D47-AA6E-DB9F61A5EC85}" srcOrd="1" destOrd="0" presId="urn:microsoft.com/office/officeart/2005/8/layout/vProcess5"/>
    <dgm:cxn modelId="{97D596CF-6FF1-C74F-A807-469E148EBE88}" srcId="{AB6D6D2A-EAC4-476F-B180-7962E0279F43}" destId="{D62EDE6B-325F-0948-8F25-246973321922}" srcOrd="2" destOrd="0" parTransId="{79AE10BF-2A7C-A447-A62B-3B3B5267703E}" sibTransId="{EFFF2A32-2699-2348-8FDC-B94AC5E51103}"/>
    <dgm:cxn modelId="{A2B0FCCF-7D4D-7B49-8616-FA790C5B0F05}" type="presOf" srcId="{418E424D-C3FF-4C2F-AE2E-22C74F9CDC9C}" destId="{4EDD8701-05CE-FD49-B40A-24E6EB63AD90}" srcOrd="1" destOrd="0" presId="urn:microsoft.com/office/officeart/2005/8/layout/vProcess5"/>
    <dgm:cxn modelId="{13BD99DB-64FA-2846-8241-D3A9EE1D50FF}" type="presOf" srcId="{276AAC4E-DBE2-4E00-8C0E-207B4A35AB70}" destId="{03CD3372-FDB2-484C-B6B6-2DE1C2B3FC91}" srcOrd="0" destOrd="0" presId="urn:microsoft.com/office/officeart/2005/8/layout/vProcess5"/>
    <dgm:cxn modelId="{2D8167DF-B58D-104A-98BB-1B359E9128FC}" type="presOf" srcId="{8BD950A6-851E-446E-AA4C-B5E68B46863A}" destId="{658AB419-1B05-1B4D-AA94-7C9F9E735FAD}" srcOrd="1" destOrd="0" presId="urn:microsoft.com/office/officeart/2005/8/layout/vProcess5"/>
    <dgm:cxn modelId="{DE449BE1-56DF-D142-BB18-EB16358E0753}" type="presOf" srcId="{2FA2D254-31D2-44E6-9E03-BD378717D8C9}" destId="{807660E2-B350-A54D-A664-A322286BF067}" srcOrd="1" destOrd="0" presId="urn:microsoft.com/office/officeart/2005/8/layout/vProcess5"/>
    <dgm:cxn modelId="{3A2AE5EE-9C4E-4820-9632-9E4657F33721}" srcId="{AB6D6D2A-EAC4-476F-B180-7962E0279F43}" destId="{2FA2D254-31D2-44E6-9E03-BD378717D8C9}" srcOrd="3" destOrd="0" parTransId="{B1F92DF2-1FD7-4ED8-BD3B-5EAB92F71546}" sibTransId="{276AAC4E-DBE2-4E00-8C0E-207B4A35AB70}"/>
    <dgm:cxn modelId="{21B113F7-CDBB-0644-ABF7-7132E330418E}" type="presOf" srcId="{7790A8AA-362E-1B43-89E8-82EB47CB7628}" destId="{EEB09C28-7796-3E46-BA1C-2BDCE1F630D8}" srcOrd="0" destOrd="0" presId="urn:microsoft.com/office/officeart/2005/8/layout/vProcess5"/>
    <dgm:cxn modelId="{F652003F-B2E0-E74D-ABD3-7CA206CB9E4A}" type="presParOf" srcId="{389B804F-907D-B14A-870F-C8E4C311BD69}" destId="{6C6DA112-66CF-1B48-83E7-0ED02F7EE6B2}" srcOrd="0" destOrd="0" presId="urn:microsoft.com/office/officeart/2005/8/layout/vProcess5"/>
    <dgm:cxn modelId="{A0FE81E3-16DE-5748-95A4-1BA260B436D3}" type="presParOf" srcId="{389B804F-907D-B14A-870F-C8E4C311BD69}" destId="{7F478F6B-8AAD-6841-8142-462DD481D93F}" srcOrd="1" destOrd="0" presId="urn:microsoft.com/office/officeart/2005/8/layout/vProcess5"/>
    <dgm:cxn modelId="{BE35838A-2FB5-7140-8FEC-4B5AA5AC3235}" type="presParOf" srcId="{389B804F-907D-B14A-870F-C8E4C311BD69}" destId="{ABE1E816-B739-F14C-A7DF-55D084315C41}" srcOrd="2" destOrd="0" presId="urn:microsoft.com/office/officeart/2005/8/layout/vProcess5"/>
    <dgm:cxn modelId="{9FF6730C-FA5E-FB48-83B6-CCE33DF4147A}" type="presParOf" srcId="{389B804F-907D-B14A-870F-C8E4C311BD69}" destId="{EBCF0DB2-9C93-A741-A1FE-32C4ACF20815}" srcOrd="3" destOrd="0" presId="urn:microsoft.com/office/officeart/2005/8/layout/vProcess5"/>
    <dgm:cxn modelId="{C910EB02-6705-8D49-9610-39B61C381AFB}" type="presParOf" srcId="{389B804F-907D-B14A-870F-C8E4C311BD69}" destId="{63844001-183A-1D40-A657-9AFA16C70708}" srcOrd="4" destOrd="0" presId="urn:microsoft.com/office/officeart/2005/8/layout/vProcess5"/>
    <dgm:cxn modelId="{098C11A6-DEE6-4E42-9AB4-2D936DC772D0}" type="presParOf" srcId="{389B804F-907D-B14A-870F-C8E4C311BD69}" destId="{86F0CFB7-1758-F245-ADDE-B7E227A1BB8F}" srcOrd="5" destOrd="0" presId="urn:microsoft.com/office/officeart/2005/8/layout/vProcess5"/>
    <dgm:cxn modelId="{D2B1FDCA-FC4F-E845-A4A1-D7AF7AF719F6}" type="presParOf" srcId="{389B804F-907D-B14A-870F-C8E4C311BD69}" destId="{351F3249-1655-4C40-A590-80DC17D291F0}" srcOrd="6" destOrd="0" presId="urn:microsoft.com/office/officeart/2005/8/layout/vProcess5"/>
    <dgm:cxn modelId="{FA54F55D-E403-074A-A207-AF4D4AA27A31}" type="presParOf" srcId="{389B804F-907D-B14A-870F-C8E4C311BD69}" destId="{EEB09C28-7796-3E46-BA1C-2BDCE1F630D8}" srcOrd="7" destOrd="0" presId="urn:microsoft.com/office/officeart/2005/8/layout/vProcess5"/>
    <dgm:cxn modelId="{DC7EA5E0-3784-A241-8293-B8F22EC27030}" type="presParOf" srcId="{389B804F-907D-B14A-870F-C8E4C311BD69}" destId="{DF809FF1-2D83-0042-9912-D09252D90364}" srcOrd="8" destOrd="0" presId="urn:microsoft.com/office/officeart/2005/8/layout/vProcess5"/>
    <dgm:cxn modelId="{E3B75751-D04D-C546-8D60-682EA269DBA2}" type="presParOf" srcId="{389B804F-907D-B14A-870F-C8E4C311BD69}" destId="{03CD3372-FDB2-484C-B6B6-2DE1C2B3FC91}" srcOrd="9" destOrd="0" presId="urn:microsoft.com/office/officeart/2005/8/layout/vProcess5"/>
    <dgm:cxn modelId="{23613EB0-7888-7641-BA4A-B82852D3382C}" type="presParOf" srcId="{389B804F-907D-B14A-870F-C8E4C311BD69}" destId="{4EDD8701-05CE-FD49-B40A-24E6EB63AD90}" srcOrd="10" destOrd="0" presId="urn:microsoft.com/office/officeart/2005/8/layout/vProcess5"/>
    <dgm:cxn modelId="{35BE2DAA-C032-F849-B6D2-E7E41B3EB3D1}" type="presParOf" srcId="{389B804F-907D-B14A-870F-C8E4C311BD69}" destId="{9C528CB7-7505-4D47-AA6E-DB9F61A5EC85}" srcOrd="11" destOrd="0" presId="urn:microsoft.com/office/officeart/2005/8/layout/vProcess5"/>
    <dgm:cxn modelId="{BCE0F0EC-5F7B-3B44-8654-AEBA853CCCE0}" type="presParOf" srcId="{389B804F-907D-B14A-870F-C8E4C311BD69}" destId="{110C7E5B-6B53-B74A-92F2-D859C2BE529A}" srcOrd="12" destOrd="0" presId="urn:microsoft.com/office/officeart/2005/8/layout/vProcess5"/>
    <dgm:cxn modelId="{3547BC7B-E71E-D742-B9F4-9C4E62B0063D}" type="presParOf" srcId="{389B804F-907D-B14A-870F-C8E4C311BD69}" destId="{807660E2-B350-A54D-A664-A322286BF067}" srcOrd="13" destOrd="0" presId="urn:microsoft.com/office/officeart/2005/8/layout/vProcess5"/>
    <dgm:cxn modelId="{C015EFC6-5D25-0E4F-95AA-EECD64D0A7F3}" type="presParOf" srcId="{389B804F-907D-B14A-870F-C8E4C311BD69}" destId="{658AB419-1B05-1B4D-AA94-7C9F9E735FA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CDED38-832D-4F05-A850-1C17DCE06AC7}" type="doc">
      <dgm:prSet loTypeId="urn:microsoft.com/office/officeart/2016/7/layout/HorizontalActionList" loCatId="List" qsTypeId="urn:microsoft.com/office/officeart/2005/8/quickstyle/simple4" qsCatId="simple" csTypeId="urn:microsoft.com/office/officeart/2005/8/colors/colorful5" csCatId="colorful" phldr="1"/>
      <dgm:spPr/>
      <dgm:t>
        <a:bodyPr/>
        <a:lstStyle/>
        <a:p>
          <a:endParaRPr lang="en-US"/>
        </a:p>
      </dgm:t>
    </dgm:pt>
    <dgm:pt modelId="{CA848D30-5430-40A5-B02C-D1360379C25F}">
      <dgm:prSet/>
      <dgm:spPr/>
      <dgm:t>
        <a:bodyPr/>
        <a:lstStyle/>
        <a:p>
          <a:r>
            <a:rPr lang="en-US" dirty="0"/>
            <a:t>Predict</a:t>
          </a:r>
        </a:p>
      </dgm:t>
    </dgm:pt>
    <dgm:pt modelId="{2BF32174-42F7-45A0-A5B3-6BC67CFE74B7}" type="parTrans" cxnId="{A83A73AB-3CA3-4F03-B690-9F94F8D5508F}">
      <dgm:prSet/>
      <dgm:spPr/>
      <dgm:t>
        <a:bodyPr/>
        <a:lstStyle/>
        <a:p>
          <a:endParaRPr lang="en-US"/>
        </a:p>
      </dgm:t>
    </dgm:pt>
    <dgm:pt modelId="{B1418C61-21A5-4B1D-A501-46C6BC081018}" type="sibTrans" cxnId="{A83A73AB-3CA3-4F03-B690-9F94F8D5508F}">
      <dgm:prSet/>
      <dgm:spPr/>
      <dgm:t>
        <a:bodyPr/>
        <a:lstStyle/>
        <a:p>
          <a:endParaRPr lang="en-US"/>
        </a:p>
      </dgm:t>
    </dgm:pt>
    <dgm:pt modelId="{2E89451D-0CF7-45C9-B65F-4DDAA446F4B8}">
      <dgm:prSet/>
      <dgm:spPr/>
      <dgm:t>
        <a:bodyPr/>
        <a:lstStyle/>
        <a:p>
          <a:r>
            <a:rPr lang="en-US" dirty="0"/>
            <a:t>Decrease </a:t>
          </a:r>
        </a:p>
        <a:p>
          <a:r>
            <a:rPr lang="en-US" dirty="0"/>
            <a:t>Increase</a:t>
          </a:r>
        </a:p>
      </dgm:t>
    </dgm:pt>
    <dgm:pt modelId="{6E6FA0BD-BA59-4AD4-9BC8-41C24E9CD525}" type="parTrans" cxnId="{EE52401C-BE07-45B0-B1BA-9DB6B591BF2B}">
      <dgm:prSet/>
      <dgm:spPr/>
      <dgm:t>
        <a:bodyPr/>
        <a:lstStyle/>
        <a:p>
          <a:endParaRPr lang="en-US"/>
        </a:p>
      </dgm:t>
    </dgm:pt>
    <dgm:pt modelId="{C8134478-612B-4F6C-9C04-4E77503C179B}" type="sibTrans" cxnId="{EE52401C-BE07-45B0-B1BA-9DB6B591BF2B}">
      <dgm:prSet/>
      <dgm:spPr/>
      <dgm:t>
        <a:bodyPr/>
        <a:lstStyle/>
        <a:p>
          <a:endParaRPr lang="en-US"/>
        </a:p>
      </dgm:t>
    </dgm:pt>
    <dgm:pt modelId="{022FBFCA-ABFE-4A09-A1B3-C515AD587F97}">
      <dgm:prSet/>
      <dgm:spPr/>
      <dgm:t>
        <a:bodyPr/>
        <a:lstStyle/>
        <a:p>
          <a:r>
            <a:rPr lang="en-US" dirty="0"/>
            <a:t>Decrease</a:t>
          </a:r>
        </a:p>
      </dgm:t>
    </dgm:pt>
    <dgm:pt modelId="{D649F8A1-D4C0-4AC9-AF93-C6D0153E3D97}" type="parTrans" cxnId="{EA73E7F7-98FA-4A59-94E3-912034C64115}">
      <dgm:prSet/>
      <dgm:spPr/>
      <dgm:t>
        <a:bodyPr/>
        <a:lstStyle/>
        <a:p>
          <a:endParaRPr lang="en-US"/>
        </a:p>
      </dgm:t>
    </dgm:pt>
    <dgm:pt modelId="{B9ADBDBB-B3C1-4CE7-91DA-EBC21281C3A6}" type="sibTrans" cxnId="{EA73E7F7-98FA-4A59-94E3-912034C64115}">
      <dgm:prSet/>
      <dgm:spPr/>
      <dgm:t>
        <a:bodyPr/>
        <a:lstStyle/>
        <a:p>
          <a:endParaRPr lang="en-US"/>
        </a:p>
      </dgm:t>
    </dgm:pt>
    <dgm:pt modelId="{D02C83D7-4C6F-4F7E-B974-11040D953753}">
      <dgm:prSet/>
      <dgm:spPr/>
      <dgm:t>
        <a:bodyPr/>
        <a:lstStyle/>
        <a:p>
          <a:pPr algn="ctr"/>
          <a:r>
            <a:rPr lang="en-US" dirty="0"/>
            <a:t>656     </a:t>
          </a:r>
        </a:p>
        <a:p>
          <a:pPr algn="ctr"/>
          <a:r>
            <a:rPr lang="en-US" dirty="0"/>
            <a:t>25 </a:t>
          </a:r>
        </a:p>
      </dgm:t>
    </dgm:pt>
    <dgm:pt modelId="{66BE0984-39E0-4881-B9BC-46FB3E8A9EFB}" type="parTrans" cxnId="{B132BD1B-39DB-4457-8B04-40C5447A7F51}">
      <dgm:prSet/>
      <dgm:spPr/>
      <dgm:t>
        <a:bodyPr/>
        <a:lstStyle/>
        <a:p>
          <a:endParaRPr lang="en-US"/>
        </a:p>
      </dgm:t>
    </dgm:pt>
    <dgm:pt modelId="{27E105F6-BEA2-4E35-B2D3-903A7DA3E1A6}" type="sibTrans" cxnId="{B132BD1B-39DB-4457-8B04-40C5447A7F51}">
      <dgm:prSet/>
      <dgm:spPr/>
      <dgm:t>
        <a:bodyPr/>
        <a:lstStyle/>
        <a:p>
          <a:endParaRPr lang="en-US"/>
        </a:p>
      </dgm:t>
    </dgm:pt>
    <dgm:pt modelId="{F4A53321-734B-43D8-96DE-5298BC0E58CC}">
      <dgm:prSet/>
      <dgm:spPr/>
      <dgm:t>
        <a:bodyPr/>
        <a:lstStyle/>
        <a:p>
          <a:r>
            <a:rPr lang="en-US"/>
            <a:t>Increase</a:t>
          </a:r>
        </a:p>
      </dgm:t>
    </dgm:pt>
    <dgm:pt modelId="{68D06882-2CE6-488E-9C20-B8273EE380D4}" type="parTrans" cxnId="{8B5F2199-39C6-467A-9EF0-F3044D1C5924}">
      <dgm:prSet/>
      <dgm:spPr/>
      <dgm:t>
        <a:bodyPr/>
        <a:lstStyle/>
        <a:p>
          <a:endParaRPr lang="en-US"/>
        </a:p>
      </dgm:t>
    </dgm:pt>
    <dgm:pt modelId="{C1E8E89F-C00D-44C1-B4AF-1EA9087CC886}" type="sibTrans" cxnId="{8B5F2199-39C6-467A-9EF0-F3044D1C5924}">
      <dgm:prSet/>
      <dgm:spPr/>
      <dgm:t>
        <a:bodyPr/>
        <a:lstStyle/>
        <a:p>
          <a:endParaRPr lang="en-US"/>
        </a:p>
      </dgm:t>
    </dgm:pt>
    <dgm:pt modelId="{E7213832-C62C-45A8-ABD1-8002E514373A}">
      <dgm:prSet/>
      <dgm:spPr/>
      <dgm:t>
        <a:bodyPr/>
        <a:lstStyle/>
        <a:p>
          <a:pPr algn="ctr"/>
          <a:r>
            <a:rPr lang="en-US" altLang="zh-CN" dirty="0"/>
            <a:t>547</a:t>
          </a:r>
          <a:r>
            <a:rPr lang="en-US" dirty="0"/>
            <a:t>  </a:t>
          </a:r>
        </a:p>
        <a:p>
          <a:pPr algn="ctr"/>
          <a:r>
            <a:rPr lang="en-US" dirty="0"/>
            <a:t>30</a:t>
          </a:r>
        </a:p>
      </dgm:t>
    </dgm:pt>
    <dgm:pt modelId="{6C1873BF-D5D2-4E9C-ABA6-930FAA72575D}" type="parTrans" cxnId="{57C04116-FE52-4678-9F3C-4DE209D29F91}">
      <dgm:prSet/>
      <dgm:spPr/>
      <dgm:t>
        <a:bodyPr/>
        <a:lstStyle/>
        <a:p>
          <a:endParaRPr lang="en-US"/>
        </a:p>
      </dgm:t>
    </dgm:pt>
    <dgm:pt modelId="{0C1DCE72-88F6-49B9-A1E9-47E135F3EE82}" type="sibTrans" cxnId="{57C04116-FE52-4678-9F3C-4DE209D29F91}">
      <dgm:prSet/>
      <dgm:spPr/>
      <dgm:t>
        <a:bodyPr/>
        <a:lstStyle/>
        <a:p>
          <a:endParaRPr lang="en-US"/>
        </a:p>
      </dgm:t>
    </dgm:pt>
    <dgm:pt modelId="{4316D565-27BF-F246-BD8F-3DE3E8747E73}" type="pres">
      <dgm:prSet presAssocID="{81CDED38-832D-4F05-A850-1C17DCE06AC7}" presName="Name0" presStyleCnt="0">
        <dgm:presLayoutVars>
          <dgm:dir/>
          <dgm:animLvl val="lvl"/>
          <dgm:resizeHandles val="exact"/>
        </dgm:presLayoutVars>
      </dgm:prSet>
      <dgm:spPr/>
    </dgm:pt>
    <dgm:pt modelId="{4219CFC0-92CF-B640-9583-A79360556CEA}" type="pres">
      <dgm:prSet presAssocID="{CA848D30-5430-40A5-B02C-D1360379C25F}" presName="composite" presStyleCnt="0"/>
      <dgm:spPr/>
    </dgm:pt>
    <dgm:pt modelId="{6EDCBD9D-D618-9349-BD90-DA02B5C017CD}" type="pres">
      <dgm:prSet presAssocID="{CA848D30-5430-40A5-B02C-D1360379C25F}" presName="parTx" presStyleLbl="alignNode1" presStyleIdx="0" presStyleCnt="3">
        <dgm:presLayoutVars>
          <dgm:chMax val="0"/>
          <dgm:chPref val="0"/>
        </dgm:presLayoutVars>
      </dgm:prSet>
      <dgm:spPr/>
    </dgm:pt>
    <dgm:pt modelId="{10C2BD47-49B0-A549-AD39-24AF01B3FDBF}" type="pres">
      <dgm:prSet presAssocID="{CA848D30-5430-40A5-B02C-D1360379C25F}" presName="desTx" presStyleLbl="alignAccFollowNode1" presStyleIdx="0" presStyleCnt="3">
        <dgm:presLayoutVars/>
      </dgm:prSet>
      <dgm:spPr/>
    </dgm:pt>
    <dgm:pt modelId="{E1E3B284-38F6-1E49-8977-1611EA5446F7}" type="pres">
      <dgm:prSet presAssocID="{B1418C61-21A5-4B1D-A501-46C6BC081018}" presName="space" presStyleCnt="0"/>
      <dgm:spPr/>
    </dgm:pt>
    <dgm:pt modelId="{7735E993-F781-F846-BD96-35503616BE74}" type="pres">
      <dgm:prSet presAssocID="{022FBFCA-ABFE-4A09-A1B3-C515AD587F97}" presName="composite" presStyleCnt="0"/>
      <dgm:spPr/>
    </dgm:pt>
    <dgm:pt modelId="{B23DCD87-9A01-954F-B593-0FA3186240CA}" type="pres">
      <dgm:prSet presAssocID="{022FBFCA-ABFE-4A09-A1B3-C515AD587F97}" presName="parTx" presStyleLbl="alignNode1" presStyleIdx="1" presStyleCnt="3">
        <dgm:presLayoutVars>
          <dgm:chMax val="0"/>
          <dgm:chPref val="0"/>
        </dgm:presLayoutVars>
      </dgm:prSet>
      <dgm:spPr/>
    </dgm:pt>
    <dgm:pt modelId="{55E06C31-8E59-B949-B17C-6CDFB381F7E6}" type="pres">
      <dgm:prSet presAssocID="{022FBFCA-ABFE-4A09-A1B3-C515AD587F97}" presName="desTx" presStyleLbl="alignAccFollowNode1" presStyleIdx="1" presStyleCnt="3">
        <dgm:presLayoutVars/>
      </dgm:prSet>
      <dgm:spPr/>
    </dgm:pt>
    <dgm:pt modelId="{FE32D1B0-543B-BC4D-80CC-7C37A5601C8C}" type="pres">
      <dgm:prSet presAssocID="{B9ADBDBB-B3C1-4CE7-91DA-EBC21281C3A6}" presName="space" presStyleCnt="0"/>
      <dgm:spPr/>
    </dgm:pt>
    <dgm:pt modelId="{BE083004-4398-6948-8CA6-15C8393E642A}" type="pres">
      <dgm:prSet presAssocID="{F4A53321-734B-43D8-96DE-5298BC0E58CC}" presName="composite" presStyleCnt="0"/>
      <dgm:spPr/>
    </dgm:pt>
    <dgm:pt modelId="{95358CC5-2B19-1443-BB81-55A53C83FFAE}" type="pres">
      <dgm:prSet presAssocID="{F4A53321-734B-43D8-96DE-5298BC0E58CC}" presName="parTx" presStyleLbl="alignNode1" presStyleIdx="2" presStyleCnt="3">
        <dgm:presLayoutVars>
          <dgm:chMax val="0"/>
          <dgm:chPref val="0"/>
        </dgm:presLayoutVars>
      </dgm:prSet>
      <dgm:spPr/>
    </dgm:pt>
    <dgm:pt modelId="{36473FDB-C352-B94D-86DE-C6011CDBA22D}" type="pres">
      <dgm:prSet presAssocID="{F4A53321-734B-43D8-96DE-5298BC0E58CC}" presName="desTx" presStyleLbl="alignAccFollowNode1" presStyleIdx="2" presStyleCnt="3">
        <dgm:presLayoutVars/>
      </dgm:prSet>
      <dgm:spPr/>
    </dgm:pt>
  </dgm:ptLst>
  <dgm:cxnLst>
    <dgm:cxn modelId="{57C04116-FE52-4678-9F3C-4DE209D29F91}" srcId="{F4A53321-734B-43D8-96DE-5298BC0E58CC}" destId="{E7213832-C62C-45A8-ABD1-8002E514373A}" srcOrd="0" destOrd="0" parTransId="{6C1873BF-D5D2-4E9C-ABA6-930FAA72575D}" sibTransId="{0C1DCE72-88F6-49B9-A1E9-47E135F3EE82}"/>
    <dgm:cxn modelId="{B132BD1B-39DB-4457-8B04-40C5447A7F51}" srcId="{022FBFCA-ABFE-4A09-A1B3-C515AD587F97}" destId="{D02C83D7-4C6F-4F7E-B974-11040D953753}" srcOrd="0" destOrd="0" parTransId="{66BE0984-39E0-4881-B9BC-46FB3E8A9EFB}" sibTransId="{27E105F6-BEA2-4E35-B2D3-903A7DA3E1A6}"/>
    <dgm:cxn modelId="{EE52401C-BE07-45B0-B1BA-9DB6B591BF2B}" srcId="{CA848D30-5430-40A5-B02C-D1360379C25F}" destId="{2E89451D-0CF7-45C9-B65F-4DDAA446F4B8}" srcOrd="0" destOrd="0" parTransId="{6E6FA0BD-BA59-4AD4-9BC8-41C24E9CD525}" sibTransId="{C8134478-612B-4F6C-9C04-4E77503C179B}"/>
    <dgm:cxn modelId="{B7D83539-8D18-7F4F-9A62-91F46BCA561D}" type="presOf" srcId="{D02C83D7-4C6F-4F7E-B974-11040D953753}" destId="{55E06C31-8E59-B949-B17C-6CDFB381F7E6}" srcOrd="0" destOrd="0" presId="urn:microsoft.com/office/officeart/2016/7/layout/HorizontalActionList"/>
    <dgm:cxn modelId="{057B5C4D-1197-3043-8AB5-5CACDEEF0E74}" type="presOf" srcId="{F4A53321-734B-43D8-96DE-5298BC0E58CC}" destId="{95358CC5-2B19-1443-BB81-55A53C83FFAE}" srcOrd="0" destOrd="0" presId="urn:microsoft.com/office/officeart/2016/7/layout/HorizontalActionList"/>
    <dgm:cxn modelId="{E210827D-E33F-6747-8F71-7031E682235A}" type="presOf" srcId="{E7213832-C62C-45A8-ABD1-8002E514373A}" destId="{36473FDB-C352-B94D-86DE-C6011CDBA22D}" srcOrd="0" destOrd="0" presId="urn:microsoft.com/office/officeart/2016/7/layout/HorizontalActionList"/>
    <dgm:cxn modelId="{8B5F2199-39C6-467A-9EF0-F3044D1C5924}" srcId="{81CDED38-832D-4F05-A850-1C17DCE06AC7}" destId="{F4A53321-734B-43D8-96DE-5298BC0E58CC}" srcOrd="2" destOrd="0" parTransId="{68D06882-2CE6-488E-9C20-B8273EE380D4}" sibTransId="{C1E8E89F-C00D-44C1-B4AF-1EA9087CC886}"/>
    <dgm:cxn modelId="{A83A73AB-3CA3-4F03-B690-9F94F8D5508F}" srcId="{81CDED38-832D-4F05-A850-1C17DCE06AC7}" destId="{CA848D30-5430-40A5-B02C-D1360379C25F}" srcOrd="0" destOrd="0" parTransId="{2BF32174-42F7-45A0-A5B3-6BC67CFE74B7}" sibTransId="{B1418C61-21A5-4B1D-A501-46C6BC081018}"/>
    <dgm:cxn modelId="{4C0726B1-6A8A-174C-AFFB-81F68385B280}" type="presOf" srcId="{022FBFCA-ABFE-4A09-A1B3-C515AD587F97}" destId="{B23DCD87-9A01-954F-B593-0FA3186240CA}" srcOrd="0" destOrd="0" presId="urn:microsoft.com/office/officeart/2016/7/layout/HorizontalActionList"/>
    <dgm:cxn modelId="{1AADF2BA-0F3F-0C4C-AECE-04F784C1DA36}" type="presOf" srcId="{CA848D30-5430-40A5-B02C-D1360379C25F}" destId="{6EDCBD9D-D618-9349-BD90-DA02B5C017CD}" srcOrd="0" destOrd="0" presId="urn:microsoft.com/office/officeart/2016/7/layout/HorizontalActionList"/>
    <dgm:cxn modelId="{CE8CE1CD-2DB2-C54C-9B56-F09027E24AAC}" type="presOf" srcId="{2E89451D-0CF7-45C9-B65F-4DDAA446F4B8}" destId="{10C2BD47-49B0-A549-AD39-24AF01B3FDBF}" srcOrd="0" destOrd="0" presId="urn:microsoft.com/office/officeart/2016/7/layout/HorizontalActionList"/>
    <dgm:cxn modelId="{49D0FDD8-3C08-4D4C-9A6F-DB11FBBA8260}" type="presOf" srcId="{81CDED38-832D-4F05-A850-1C17DCE06AC7}" destId="{4316D565-27BF-F246-BD8F-3DE3E8747E73}" srcOrd="0" destOrd="0" presId="urn:microsoft.com/office/officeart/2016/7/layout/HorizontalActionList"/>
    <dgm:cxn modelId="{EA73E7F7-98FA-4A59-94E3-912034C64115}" srcId="{81CDED38-832D-4F05-A850-1C17DCE06AC7}" destId="{022FBFCA-ABFE-4A09-A1B3-C515AD587F97}" srcOrd="1" destOrd="0" parTransId="{D649F8A1-D4C0-4AC9-AF93-C6D0153E3D97}" sibTransId="{B9ADBDBB-B3C1-4CE7-91DA-EBC21281C3A6}"/>
    <dgm:cxn modelId="{F14DE5C5-2B9D-FF4E-A76D-0120A7529D6D}" type="presParOf" srcId="{4316D565-27BF-F246-BD8F-3DE3E8747E73}" destId="{4219CFC0-92CF-B640-9583-A79360556CEA}" srcOrd="0" destOrd="0" presId="urn:microsoft.com/office/officeart/2016/7/layout/HorizontalActionList"/>
    <dgm:cxn modelId="{2B46FB22-3163-604D-B75E-90CF91FE78D6}" type="presParOf" srcId="{4219CFC0-92CF-B640-9583-A79360556CEA}" destId="{6EDCBD9D-D618-9349-BD90-DA02B5C017CD}" srcOrd="0" destOrd="0" presId="urn:microsoft.com/office/officeart/2016/7/layout/HorizontalActionList"/>
    <dgm:cxn modelId="{C1ADB2E1-BE0B-9647-8745-7ADB80494CD9}" type="presParOf" srcId="{4219CFC0-92CF-B640-9583-A79360556CEA}" destId="{10C2BD47-49B0-A549-AD39-24AF01B3FDBF}" srcOrd="1" destOrd="0" presId="urn:microsoft.com/office/officeart/2016/7/layout/HorizontalActionList"/>
    <dgm:cxn modelId="{062CD8E9-E6EF-624C-9EC7-0F42523011F8}" type="presParOf" srcId="{4316D565-27BF-F246-BD8F-3DE3E8747E73}" destId="{E1E3B284-38F6-1E49-8977-1611EA5446F7}" srcOrd="1" destOrd="0" presId="urn:microsoft.com/office/officeart/2016/7/layout/HorizontalActionList"/>
    <dgm:cxn modelId="{38366478-3321-7C4C-A5AE-5B7D96BCAF39}" type="presParOf" srcId="{4316D565-27BF-F246-BD8F-3DE3E8747E73}" destId="{7735E993-F781-F846-BD96-35503616BE74}" srcOrd="2" destOrd="0" presId="urn:microsoft.com/office/officeart/2016/7/layout/HorizontalActionList"/>
    <dgm:cxn modelId="{B3D230AA-14B0-5C46-99E6-A1B77DF568C8}" type="presParOf" srcId="{7735E993-F781-F846-BD96-35503616BE74}" destId="{B23DCD87-9A01-954F-B593-0FA3186240CA}" srcOrd="0" destOrd="0" presId="urn:microsoft.com/office/officeart/2016/7/layout/HorizontalActionList"/>
    <dgm:cxn modelId="{6C39A93E-A2F6-A445-AB09-841F45314BCE}" type="presParOf" srcId="{7735E993-F781-F846-BD96-35503616BE74}" destId="{55E06C31-8E59-B949-B17C-6CDFB381F7E6}" srcOrd="1" destOrd="0" presId="urn:microsoft.com/office/officeart/2016/7/layout/HorizontalActionList"/>
    <dgm:cxn modelId="{7C9B58B3-2304-634F-951A-DE84243EC792}" type="presParOf" srcId="{4316D565-27BF-F246-BD8F-3DE3E8747E73}" destId="{FE32D1B0-543B-BC4D-80CC-7C37A5601C8C}" srcOrd="3" destOrd="0" presId="urn:microsoft.com/office/officeart/2016/7/layout/HorizontalActionList"/>
    <dgm:cxn modelId="{1286B5EB-E0DE-ED41-917E-50AE90BB691C}" type="presParOf" srcId="{4316D565-27BF-F246-BD8F-3DE3E8747E73}" destId="{BE083004-4398-6948-8CA6-15C8393E642A}" srcOrd="4" destOrd="0" presId="urn:microsoft.com/office/officeart/2016/7/layout/HorizontalActionList"/>
    <dgm:cxn modelId="{85981C2B-D885-0048-B434-5FD53B4445CF}" type="presParOf" srcId="{BE083004-4398-6948-8CA6-15C8393E642A}" destId="{95358CC5-2B19-1443-BB81-55A53C83FFAE}" srcOrd="0" destOrd="0" presId="urn:microsoft.com/office/officeart/2016/7/layout/HorizontalActionList"/>
    <dgm:cxn modelId="{807F7102-B8AD-D14D-A953-4004BC24E430}" type="presParOf" srcId="{BE083004-4398-6948-8CA6-15C8393E642A}" destId="{36473FDB-C352-B94D-86DE-C6011CDBA22D}"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C87D5-1462-D948-8449-5B67B8C10FC8}">
      <dsp:nvSpPr>
        <dsp:cNvPr id="0" name=""/>
        <dsp:cNvSpPr/>
      </dsp:nvSpPr>
      <dsp:spPr>
        <a:xfrm>
          <a:off x="0" y="210863"/>
          <a:ext cx="5797296"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DC3DC1-58EE-D845-AF80-D98626AF4031}">
      <dsp:nvSpPr>
        <dsp:cNvPr id="0" name=""/>
        <dsp:cNvSpPr/>
      </dsp:nvSpPr>
      <dsp:spPr>
        <a:xfrm>
          <a:off x="289864" y="18983"/>
          <a:ext cx="4058107" cy="383760"/>
        </a:xfrm>
        <a:prstGeom prst="round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3387" tIns="0" rIns="153387" bIns="0" numCol="1" spcCol="1270" anchor="ctr" anchorCtr="0">
          <a:noAutofit/>
        </a:bodyPr>
        <a:lstStyle/>
        <a:p>
          <a:pPr marL="0" lvl="0" indent="0" algn="l" defTabSz="711200">
            <a:lnSpc>
              <a:spcPct val="90000"/>
            </a:lnSpc>
            <a:spcBef>
              <a:spcPct val="0"/>
            </a:spcBef>
            <a:spcAft>
              <a:spcPct val="35000"/>
            </a:spcAft>
            <a:buNone/>
          </a:pPr>
          <a:r>
            <a:rPr lang="en-US" sz="1600" kern="1200"/>
            <a:t>Introduction </a:t>
          </a:r>
        </a:p>
      </dsp:txBody>
      <dsp:txXfrm>
        <a:off x="308598" y="37717"/>
        <a:ext cx="4020639" cy="346292"/>
      </dsp:txXfrm>
    </dsp:sp>
    <dsp:sp modelId="{F0212F4C-79AD-9A4B-B49F-2E1A2CCB6F97}">
      <dsp:nvSpPr>
        <dsp:cNvPr id="0" name=""/>
        <dsp:cNvSpPr/>
      </dsp:nvSpPr>
      <dsp:spPr>
        <a:xfrm>
          <a:off x="0" y="800543"/>
          <a:ext cx="5797296"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39BFC5-43DA-3E45-A05A-9D3365EE4520}">
      <dsp:nvSpPr>
        <dsp:cNvPr id="0" name=""/>
        <dsp:cNvSpPr/>
      </dsp:nvSpPr>
      <dsp:spPr>
        <a:xfrm>
          <a:off x="289864" y="608663"/>
          <a:ext cx="4058107" cy="383760"/>
        </a:xfrm>
        <a:prstGeom prst="round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3387" tIns="0" rIns="153387" bIns="0" numCol="1" spcCol="1270" anchor="ctr" anchorCtr="0">
          <a:noAutofit/>
        </a:bodyPr>
        <a:lstStyle/>
        <a:p>
          <a:pPr marL="0" lvl="0" indent="0" algn="l" defTabSz="711200">
            <a:lnSpc>
              <a:spcPct val="90000"/>
            </a:lnSpc>
            <a:spcBef>
              <a:spcPct val="0"/>
            </a:spcBef>
            <a:spcAft>
              <a:spcPct val="35000"/>
            </a:spcAft>
            <a:buNone/>
          </a:pPr>
          <a:r>
            <a:rPr lang="en-US" sz="1600" kern="1200" dirty="0"/>
            <a:t>Data Description and Diagnostics</a:t>
          </a:r>
        </a:p>
      </dsp:txBody>
      <dsp:txXfrm>
        <a:off x="308598" y="627397"/>
        <a:ext cx="4020639" cy="346292"/>
      </dsp:txXfrm>
    </dsp:sp>
    <dsp:sp modelId="{8408C816-AC06-1444-946B-A4865FD82F71}">
      <dsp:nvSpPr>
        <dsp:cNvPr id="0" name=""/>
        <dsp:cNvSpPr/>
      </dsp:nvSpPr>
      <dsp:spPr>
        <a:xfrm>
          <a:off x="0" y="1390223"/>
          <a:ext cx="5797296"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907821-DC55-C145-88B4-C0FDB26070AB}">
      <dsp:nvSpPr>
        <dsp:cNvPr id="0" name=""/>
        <dsp:cNvSpPr/>
      </dsp:nvSpPr>
      <dsp:spPr>
        <a:xfrm>
          <a:off x="289864" y="1198343"/>
          <a:ext cx="4058107" cy="383760"/>
        </a:xfrm>
        <a:prstGeom prst="round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3387" tIns="0" rIns="153387" bIns="0" numCol="1" spcCol="1270" anchor="ctr" anchorCtr="0">
          <a:noAutofit/>
        </a:bodyPr>
        <a:lstStyle/>
        <a:p>
          <a:pPr marL="0" lvl="0" indent="0" algn="l" defTabSz="711200">
            <a:lnSpc>
              <a:spcPct val="90000"/>
            </a:lnSpc>
            <a:spcBef>
              <a:spcPct val="0"/>
            </a:spcBef>
            <a:spcAft>
              <a:spcPct val="35000"/>
            </a:spcAft>
            <a:buNone/>
          </a:pPr>
          <a:r>
            <a:rPr lang="en-US" sz="1600" kern="1200"/>
            <a:t>Data Analysis and Main Results </a:t>
          </a:r>
        </a:p>
      </dsp:txBody>
      <dsp:txXfrm>
        <a:off x="308598" y="1217077"/>
        <a:ext cx="4020639" cy="346292"/>
      </dsp:txXfrm>
    </dsp:sp>
    <dsp:sp modelId="{BB59707F-6CC8-4347-8D38-C4CF03629413}">
      <dsp:nvSpPr>
        <dsp:cNvPr id="0" name=""/>
        <dsp:cNvSpPr/>
      </dsp:nvSpPr>
      <dsp:spPr>
        <a:xfrm>
          <a:off x="0" y="1979903"/>
          <a:ext cx="5797296"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60FA21-9BD8-E449-A2CF-203ABB02AEE0}">
      <dsp:nvSpPr>
        <dsp:cNvPr id="0" name=""/>
        <dsp:cNvSpPr/>
      </dsp:nvSpPr>
      <dsp:spPr>
        <a:xfrm>
          <a:off x="289864" y="1788023"/>
          <a:ext cx="4058107" cy="383760"/>
        </a:xfrm>
        <a:prstGeom prst="round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3387" tIns="0" rIns="153387" bIns="0" numCol="1" spcCol="1270" anchor="ctr" anchorCtr="0">
          <a:noAutofit/>
        </a:bodyPr>
        <a:lstStyle/>
        <a:p>
          <a:pPr marL="0" lvl="0" indent="0" algn="l" defTabSz="711200">
            <a:lnSpc>
              <a:spcPct val="90000"/>
            </a:lnSpc>
            <a:spcBef>
              <a:spcPct val="0"/>
            </a:spcBef>
            <a:spcAft>
              <a:spcPct val="35000"/>
            </a:spcAft>
            <a:buNone/>
          </a:pPr>
          <a:r>
            <a:rPr lang="en-US" sz="1600" kern="1200" dirty="0"/>
            <a:t>Conclusion</a:t>
          </a:r>
        </a:p>
      </dsp:txBody>
      <dsp:txXfrm>
        <a:off x="308598" y="1806757"/>
        <a:ext cx="4020639"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78F6B-8AAD-6841-8142-462DD481D93F}">
      <dsp:nvSpPr>
        <dsp:cNvPr id="0" name=""/>
        <dsp:cNvSpPr/>
      </dsp:nvSpPr>
      <dsp:spPr>
        <a:xfrm>
          <a:off x="0" y="0"/>
          <a:ext cx="3552527" cy="7123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Data Processing</a:t>
          </a:r>
        </a:p>
      </dsp:txBody>
      <dsp:txXfrm>
        <a:off x="20865" y="20865"/>
        <a:ext cx="2700471" cy="670644"/>
      </dsp:txXfrm>
    </dsp:sp>
    <dsp:sp modelId="{ABE1E816-B739-F14C-A7DF-55D084315C41}">
      <dsp:nvSpPr>
        <dsp:cNvPr id="0" name=""/>
        <dsp:cNvSpPr/>
      </dsp:nvSpPr>
      <dsp:spPr>
        <a:xfrm>
          <a:off x="265286" y="811315"/>
          <a:ext cx="3552527" cy="7123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altLang="en-US" sz="2000" kern="1200" dirty="0"/>
            <a:t>Descriptive Statistics</a:t>
          </a:r>
          <a:endParaRPr lang="en-US" sz="2000" kern="1200" dirty="0"/>
        </a:p>
      </dsp:txBody>
      <dsp:txXfrm>
        <a:off x="286151" y="832180"/>
        <a:ext cx="2782467" cy="670644"/>
      </dsp:txXfrm>
    </dsp:sp>
    <dsp:sp modelId="{EBCF0DB2-9C93-A741-A1FE-32C4ACF20815}">
      <dsp:nvSpPr>
        <dsp:cNvPr id="0" name=""/>
        <dsp:cNvSpPr/>
      </dsp:nvSpPr>
      <dsp:spPr>
        <a:xfrm>
          <a:off x="530572" y="1622631"/>
          <a:ext cx="3552527" cy="7123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Data Visualization</a:t>
          </a:r>
          <a:r>
            <a:rPr lang="zh-CN" altLang="en-US" sz="2000" kern="1200" dirty="0"/>
            <a:t> </a:t>
          </a:r>
          <a:r>
            <a:rPr lang="en-US" sz="2000" kern="1200" dirty="0"/>
            <a:t> </a:t>
          </a:r>
        </a:p>
      </dsp:txBody>
      <dsp:txXfrm>
        <a:off x="551437" y="1643496"/>
        <a:ext cx="2782467" cy="670644"/>
      </dsp:txXfrm>
    </dsp:sp>
    <dsp:sp modelId="{63844001-183A-1D40-A657-9AFA16C70708}">
      <dsp:nvSpPr>
        <dsp:cNvPr id="0" name=""/>
        <dsp:cNvSpPr/>
      </dsp:nvSpPr>
      <dsp:spPr>
        <a:xfrm>
          <a:off x="795858" y="2433946"/>
          <a:ext cx="3552527" cy="71237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Regression Analysis</a:t>
          </a:r>
        </a:p>
      </dsp:txBody>
      <dsp:txXfrm>
        <a:off x="816723" y="2454811"/>
        <a:ext cx="2782467" cy="670644"/>
      </dsp:txXfrm>
    </dsp:sp>
    <dsp:sp modelId="{86F0CFB7-1758-F245-ADDE-B7E227A1BB8F}">
      <dsp:nvSpPr>
        <dsp:cNvPr id="0" name=""/>
        <dsp:cNvSpPr/>
      </dsp:nvSpPr>
      <dsp:spPr>
        <a:xfrm>
          <a:off x="1061144" y="3245262"/>
          <a:ext cx="3552527" cy="71237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rgbClr val="FFFFFF"/>
              </a:solidFill>
            </a:rPr>
            <a:t>Evaluation Of  The Model </a:t>
          </a:r>
          <a:endParaRPr lang="en-US" sz="2000" kern="1200" dirty="0"/>
        </a:p>
      </dsp:txBody>
      <dsp:txXfrm>
        <a:off x="1082009" y="3266127"/>
        <a:ext cx="2782467" cy="670644"/>
      </dsp:txXfrm>
    </dsp:sp>
    <dsp:sp modelId="{351F3249-1655-4C40-A590-80DC17D291F0}">
      <dsp:nvSpPr>
        <dsp:cNvPr id="0" name=""/>
        <dsp:cNvSpPr/>
      </dsp:nvSpPr>
      <dsp:spPr>
        <a:xfrm>
          <a:off x="3089483" y="520429"/>
          <a:ext cx="463043" cy="46304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93668" y="520429"/>
        <a:ext cx="254673" cy="348440"/>
      </dsp:txXfrm>
    </dsp:sp>
    <dsp:sp modelId="{EEB09C28-7796-3E46-BA1C-2BDCE1F630D8}">
      <dsp:nvSpPr>
        <dsp:cNvPr id="0" name=""/>
        <dsp:cNvSpPr/>
      </dsp:nvSpPr>
      <dsp:spPr>
        <a:xfrm>
          <a:off x="3354770" y="1331744"/>
          <a:ext cx="463043" cy="46304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58955" y="1331744"/>
        <a:ext cx="254673" cy="348440"/>
      </dsp:txXfrm>
    </dsp:sp>
    <dsp:sp modelId="{DF809FF1-2D83-0042-9912-D09252D90364}">
      <dsp:nvSpPr>
        <dsp:cNvPr id="0" name=""/>
        <dsp:cNvSpPr/>
      </dsp:nvSpPr>
      <dsp:spPr>
        <a:xfrm>
          <a:off x="3620056" y="2131187"/>
          <a:ext cx="463043" cy="463043"/>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724241" y="2131187"/>
        <a:ext cx="254673" cy="348440"/>
      </dsp:txXfrm>
    </dsp:sp>
    <dsp:sp modelId="{03CD3372-FDB2-484C-B6B6-2DE1C2B3FC91}">
      <dsp:nvSpPr>
        <dsp:cNvPr id="0" name=""/>
        <dsp:cNvSpPr/>
      </dsp:nvSpPr>
      <dsp:spPr>
        <a:xfrm>
          <a:off x="3885342" y="2950418"/>
          <a:ext cx="463043" cy="46304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89527" y="2950418"/>
        <a:ext cx="254673" cy="348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CBD9D-D618-9349-BD90-DA02B5C017CD}">
      <dsp:nvSpPr>
        <dsp:cNvPr id="0" name=""/>
        <dsp:cNvSpPr/>
      </dsp:nvSpPr>
      <dsp:spPr>
        <a:xfrm>
          <a:off x="3812" y="465297"/>
          <a:ext cx="1857960" cy="557388"/>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6820" tIns="146820" rIns="146820" bIns="146820" numCol="1" spcCol="1270" anchor="ctr" anchorCtr="0">
          <a:noAutofit/>
        </a:bodyPr>
        <a:lstStyle/>
        <a:p>
          <a:pPr marL="0" lvl="0" indent="0" algn="ctr" defTabSz="844550">
            <a:lnSpc>
              <a:spcPct val="90000"/>
            </a:lnSpc>
            <a:spcBef>
              <a:spcPct val="0"/>
            </a:spcBef>
            <a:spcAft>
              <a:spcPct val="35000"/>
            </a:spcAft>
            <a:buNone/>
          </a:pPr>
          <a:r>
            <a:rPr lang="en-US" sz="1900" kern="1200" dirty="0"/>
            <a:t>Predict</a:t>
          </a:r>
        </a:p>
      </dsp:txBody>
      <dsp:txXfrm>
        <a:off x="3812" y="465297"/>
        <a:ext cx="1857960" cy="557388"/>
      </dsp:txXfrm>
    </dsp:sp>
    <dsp:sp modelId="{10C2BD47-49B0-A549-AD39-24AF01B3FDBF}">
      <dsp:nvSpPr>
        <dsp:cNvPr id="0" name=""/>
        <dsp:cNvSpPr/>
      </dsp:nvSpPr>
      <dsp:spPr>
        <a:xfrm>
          <a:off x="3812" y="1022685"/>
          <a:ext cx="1857960" cy="838503"/>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3525" tIns="183525" rIns="183525" bIns="183525" numCol="1" spcCol="1270" anchor="t" anchorCtr="0">
          <a:noAutofit/>
        </a:bodyPr>
        <a:lstStyle/>
        <a:p>
          <a:pPr marL="0" lvl="0" indent="0" algn="l" defTabSz="622300">
            <a:lnSpc>
              <a:spcPct val="90000"/>
            </a:lnSpc>
            <a:spcBef>
              <a:spcPct val="0"/>
            </a:spcBef>
            <a:spcAft>
              <a:spcPct val="35000"/>
            </a:spcAft>
            <a:buNone/>
          </a:pPr>
          <a:r>
            <a:rPr lang="en-US" sz="1400" kern="1200" dirty="0"/>
            <a:t>Decrease </a:t>
          </a:r>
        </a:p>
        <a:p>
          <a:pPr marL="0" lvl="0" indent="0" algn="l" defTabSz="622300">
            <a:lnSpc>
              <a:spcPct val="90000"/>
            </a:lnSpc>
            <a:spcBef>
              <a:spcPct val="0"/>
            </a:spcBef>
            <a:spcAft>
              <a:spcPct val="35000"/>
            </a:spcAft>
            <a:buNone/>
          </a:pPr>
          <a:r>
            <a:rPr lang="en-US" sz="1400" kern="1200" dirty="0"/>
            <a:t>Increase</a:t>
          </a:r>
        </a:p>
      </dsp:txBody>
      <dsp:txXfrm>
        <a:off x="3812" y="1022685"/>
        <a:ext cx="1857960" cy="838503"/>
      </dsp:txXfrm>
    </dsp:sp>
    <dsp:sp modelId="{B23DCD87-9A01-954F-B593-0FA3186240CA}">
      <dsp:nvSpPr>
        <dsp:cNvPr id="0" name=""/>
        <dsp:cNvSpPr/>
      </dsp:nvSpPr>
      <dsp:spPr>
        <a:xfrm>
          <a:off x="1969667" y="465297"/>
          <a:ext cx="1857960" cy="557388"/>
        </a:xfrm>
        <a:prstGeom prst="rect">
          <a:avLst/>
        </a:prstGeom>
        <a:gradFill rotWithShape="0">
          <a:gsLst>
            <a:gs pos="0">
              <a:schemeClr val="accent5">
                <a:hueOff val="-119936"/>
                <a:satOff val="-4449"/>
                <a:lumOff val="7059"/>
                <a:alphaOff val="0"/>
                <a:tint val="97000"/>
                <a:satMod val="100000"/>
                <a:lumMod val="102000"/>
              </a:schemeClr>
            </a:gs>
            <a:gs pos="50000">
              <a:schemeClr val="accent5">
                <a:hueOff val="-119936"/>
                <a:satOff val="-4449"/>
                <a:lumOff val="7059"/>
                <a:alphaOff val="0"/>
                <a:shade val="100000"/>
                <a:satMod val="103000"/>
                <a:lumMod val="100000"/>
              </a:schemeClr>
            </a:gs>
            <a:gs pos="100000">
              <a:schemeClr val="accent5">
                <a:hueOff val="-119936"/>
                <a:satOff val="-4449"/>
                <a:lumOff val="7059"/>
                <a:alphaOff val="0"/>
                <a:shade val="93000"/>
                <a:satMod val="110000"/>
                <a:lumMod val="99000"/>
              </a:schemeClr>
            </a:gs>
          </a:gsLst>
          <a:lin ang="5400000" scaled="0"/>
        </a:gradFill>
        <a:ln w="6350" cap="flat" cmpd="sng" algn="ctr">
          <a:solidFill>
            <a:schemeClr val="accent5">
              <a:hueOff val="-119936"/>
              <a:satOff val="-4449"/>
              <a:lumOff val="705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6820" tIns="146820" rIns="146820" bIns="146820" numCol="1" spcCol="1270" anchor="ctr" anchorCtr="0">
          <a:noAutofit/>
        </a:bodyPr>
        <a:lstStyle/>
        <a:p>
          <a:pPr marL="0" lvl="0" indent="0" algn="ctr" defTabSz="844550">
            <a:lnSpc>
              <a:spcPct val="90000"/>
            </a:lnSpc>
            <a:spcBef>
              <a:spcPct val="0"/>
            </a:spcBef>
            <a:spcAft>
              <a:spcPct val="35000"/>
            </a:spcAft>
            <a:buNone/>
          </a:pPr>
          <a:r>
            <a:rPr lang="en-US" sz="1900" kern="1200" dirty="0"/>
            <a:t>Decrease</a:t>
          </a:r>
        </a:p>
      </dsp:txBody>
      <dsp:txXfrm>
        <a:off x="1969667" y="465297"/>
        <a:ext cx="1857960" cy="557388"/>
      </dsp:txXfrm>
    </dsp:sp>
    <dsp:sp modelId="{55E06C31-8E59-B949-B17C-6CDFB381F7E6}">
      <dsp:nvSpPr>
        <dsp:cNvPr id="0" name=""/>
        <dsp:cNvSpPr/>
      </dsp:nvSpPr>
      <dsp:spPr>
        <a:xfrm>
          <a:off x="1969667" y="1022685"/>
          <a:ext cx="1857960" cy="838503"/>
        </a:xfrm>
        <a:prstGeom prst="rect">
          <a:avLst/>
        </a:prstGeom>
        <a:solidFill>
          <a:schemeClr val="accent5">
            <a:tint val="40000"/>
            <a:alpha val="90000"/>
            <a:hueOff val="-67937"/>
            <a:satOff val="-998"/>
            <a:lumOff val="1428"/>
            <a:alphaOff val="0"/>
          </a:schemeClr>
        </a:solidFill>
        <a:ln w="6350" cap="flat" cmpd="sng" algn="ctr">
          <a:solidFill>
            <a:schemeClr val="accent5">
              <a:tint val="40000"/>
              <a:alpha val="90000"/>
              <a:hueOff val="-67937"/>
              <a:satOff val="-998"/>
              <a:lumOff val="14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3525" tIns="183525" rIns="183525" bIns="183525" numCol="1" spcCol="1270" anchor="t" anchorCtr="0">
          <a:noAutofit/>
        </a:bodyPr>
        <a:lstStyle/>
        <a:p>
          <a:pPr marL="0" lvl="0" indent="0" algn="ctr" defTabSz="622300">
            <a:lnSpc>
              <a:spcPct val="90000"/>
            </a:lnSpc>
            <a:spcBef>
              <a:spcPct val="0"/>
            </a:spcBef>
            <a:spcAft>
              <a:spcPct val="35000"/>
            </a:spcAft>
            <a:buNone/>
          </a:pPr>
          <a:r>
            <a:rPr lang="en-US" sz="1400" kern="1200" dirty="0"/>
            <a:t>656     </a:t>
          </a:r>
        </a:p>
        <a:p>
          <a:pPr marL="0" lvl="0" indent="0" algn="ctr" defTabSz="622300">
            <a:lnSpc>
              <a:spcPct val="90000"/>
            </a:lnSpc>
            <a:spcBef>
              <a:spcPct val="0"/>
            </a:spcBef>
            <a:spcAft>
              <a:spcPct val="35000"/>
            </a:spcAft>
            <a:buNone/>
          </a:pPr>
          <a:r>
            <a:rPr lang="en-US" sz="1400" kern="1200" dirty="0"/>
            <a:t>25 </a:t>
          </a:r>
        </a:p>
      </dsp:txBody>
      <dsp:txXfrm>
        <a:off x="1969667" y="1022685"/>
        <a:ext cx="1857960" cy="838503"/>
      </dsp:txXfrm>
    </dsp:sp>
    <dsp:sp modelId="{95358CC5-2B19-1443-BB81-55A53C83FFAE}">
      <dsp:nvSpPr>
        <dsp:cNvPr id="0" name=""/>
        <dsp:cNvSpPr/>
      </dsp:nvSpPr>
      <dsp:spPr>
        <a:xfrm>
          <a:off x="3935522" y="465297"/>
          <a:ext cx="1857960" cy="557388"/>
        </a:xfrm>
        <a:prstGeom prst="rect">
          <a:avLst/>
        </a:prstGeom>
        <a:gradFill rotWithShape="0">
          <a:gsLst>
            <a:gs pos="0">
              <a:schemeClr val="accent5">
                <a:hueOff val="-239873"/>
                <a:satOff val="-8897"/>
                <a:lumOff val="14117"/>
                <a:alphaOff val="0"/>
                <a:tint val="97000"/>
                <a:satMod val="100000"/>
                <a:lumMod val="102000"/>
              </a:schemeClr>
            </a:gs>
            <a:gs pos="50000">
              <a:schemeClr val="accent5">
                <a:hueOff val="-239873"/>
                <a:satOff val="-8897"/>
                <a:lumOff val="14117"/>
                <a:alphaOff val="0"/>
                <a:shade val="100000"/>
                <a:satMod val="103000"/>
                <a:lumMod val="100000"/>
              </a:schemeClr>
            </a:gs>
            <a:gs pos="100000">
              <a:schemeClr val="accent5">
                <a:hueOff val="-239873"/>
                <a:satOff val="-8897"/>
                <a:lumOff val="14117"/>
                <a:alphaOff val="0"/>
                <a:shade val="93000"/>
                <a:satMod val="110000"/>
                <a:lumMod val="99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6820" tIns="146820" rIns="146820" bIns="146820" numCol="1" spcCol="1270" anchor="ctr" anchorCtr="0">
          <a:noAutofit/>
        </a:bodyPr>
        <a:lstStyle/>
        <a:p>
          <a:pPr marL="0" lvl="0" indent="0" algn="ctr" defTabSz="844550">
            <a:lnSpc>
              <a:spcPct val="90000"/>
            </a:lnSpc>
            <a:spcBef>
              <a:spcPct val="0"/>
            </a:spcBef>
            <a:spcAft>
              <a:spcPct val="35000"/>
            </a:spcAft>
            <a:buNone/>
          </a:pPr>
          <a:r>
            <a:rPr lang="en-US" sz="1900" kern="1200"/>
            <a:t>Increase</a:t>
          </a:r>
        </a:p>
      </dsp:txBody>
      <dsp:txXfrm>
        <a:off x="3935522" y="465297"/>
        <a:ext cx="1857960" cy="557388"/>
      </dsp:txXfrm>
    </dsp:sp>
    <dsp:sp modelId="{36473FDB-C352-B94D-86DE-C6011CDBA22D}">
      <dsp:nvSpPr>
        <dsp:cNvPr id="0" name=""/>
        <dsp:cNvSpPr/>
      </dsp:nvSpPr>
      <dsp:spPr>
        <a:xfrm>
          <a:off x="3935522" y="1022685"/>
          <a:ext cx="1857960" cy="838503"/>
        </a:xfrm>
        <a:prstGeom prst="rect">
          <a:avLst/>
        </a:prstGeom>
        <a:solidFill>
          <a:schemeClr val="accent5">
            <a:tint val="40000"/>
            <a:alpha val="90000"/>
            <a:hueOff val="-135874"/>
            <a:satOff val="-1995"/>
            <a:lumOff val="2856"/>
            <a:alphaOff val="0"/>
          </a:schemeClr>
        </a:solidFill>
        <a:ln w="6350" cap="flat" cmpd="sng" algn="ctr">
          <a:solidFill>
            <a:schemeClr val="accent5">
              <a:tint val="40000"/>
              <a:alpha val="90000"/>
              <a:hueOff val="-135874"/>
              <a:satOff val="-1995"/>
              <a:lumOff val="28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3525" tIns="183525" rIns="183525" bIns="183525" numCol="1" spcCol="1270" anchor="t" anchorCtr="0">
          <a:noAutofit/>
        </a:bodyPr>
        <a:lstStyle/>
        <a:p>
          <a:pPr marL="0" lvl="0" indent="0" algn="ctr" defTabSz="622300">
            <a:lnSpc>
              <a:spcPct val="90000"/>
            </a:lnSpc>
            <a:spcBef>
              <a:spcPct val="0"/>
            </a:spcBef>
            <a:spcAft>
              <a:spcPct val="35000"/>
            </a:spcAft>
            <a:buNone/>
          </a:pPr>
          <a:r>
            <a:rPr lang="en-US" altLang="zh-CN" sz="1400" kern="1200" dirty="0"/>
            <a:t>547</a:t>
          </a:r>
          <a:r>
            <a:rPr lang="en-US" sz="1400" kern="1200" dirty="0"/>
            <a:t>  </a:t>
          </a:r>
        </a:p>
        <a:p>
          <a:pPr marL="0" lvl="0" indent="0" algn="ctr" defTabSz="622300">
            <a:lnSpc>
              <a:spcPct val="90000"/>
            </a:lnSpc>
            <a:spcBef>
              <a:spcPct val="0"/>
            </a:spcBef>
            <a:spcAft>
              <a:spcPct val="35000"/>
            </a:spcAft>
            <a:buNone/>
          </a:pPr>
          <a:r>
            <a:rPr lang="en-US" sz="1400" kern="1200" dirty="0"/>
            <a:t>30</a:t>
          </a:r>
        </a:p>
      </dsp:txBody>
      <dsp:txXfrm>
        <a:off x="3935522" y="1022685"/>
        <a:ext cx="1857960" cy="83850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0e2087408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0e2087408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5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0e2087408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0e208740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0e2087408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0e2087408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0e2087408_0_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0e2087408_0_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6080B69-EDFF-9947-8B3B-F0AC5BC260F3}" type="datetimeFigureOut">
              <a:rPr lang="en-CN" smtClean="0"/>
              <a:t>2021/2/3</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814065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080B69-EDFF-9947-8B3B-F0AC5BC260F3}" type="datetimeFigureOut">
              <a:rPr lang="en-CN" smtClean="0"/>
              <a:t>2021/2/3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34896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080B69-EDFF-9947-8B3B-F0AC5BC260F3}" type="datetimeFigureOut">
              <a:rPr lang="en-CN" smtClean="0"/>
              <a:t>2021/2/3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08458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6093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080B69-EDFF-9947-8B3B-F0AC5BC260F3}" type="datetimeFigureOut">
              <a:rPr lang="en-CN" smtClean="0"/>
              <a:t>2021/2/3</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98610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6080B69-EDFF-9947-8B3B-F0AC5BC260F3}" type="datetimeFigureOut">
              <a:rPr lang="en-CN" smtClean="0"/>
              <a:t>2021/2/3</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6480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6080B69-EDFF-9947-8B3B-F0AC5BC260F3}" type="datetimeFigureOut">
              <a:rPr lang="en-CN" smtClean="0"/>
              <a:t>2021/2/3</a:t>
            </a:fld>
            <a:endParaRPr lang="en-CN"/>
          </a:p>
        </p:txBody>
      </p:sp>
      <p:sp>
        <p:nvSpPr>
          <p:cNvPr id="9" name="Footer Placeholder 8"/>
          <p:cNvSpPr>
            <a:spLocks noGrp="1"/>
          </p:cNvSpPr>
          <p:nvPr>
            <p:ph type="ftr" sz="quarter" idx="11"/>
          </p:nvPr>
        </p:nvSpPr>
        <p:spPr/>
        <p:txBody>
          <a:bodyPr/>
          <a:lstStyle/>
          <a:p>
            <a:endParaRPr lang="en-C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54145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96080B69-EDFF-9947-8B3B-F0AC5BC260F3}" type="datetimeFigureOut">
              <a:rPr lang="en-CN" smtClean="0"/>
              <a:t>2021/2/3</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05077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080B69-EDFF-9947-8B3B-F0AC5BC260F3}" type="datetimeFigureOut">
              <a:rPr lang="en-CN" smtClean="0"/>
              <a:t>2021/2/3</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01189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080B69-EDFF-9947-8B3B-F0AC5BC260F3}" type="datetimeFigureOut">
              <a:rPr lang="en-CN" smtClean="0"/>
              <a:t>2021/2/3</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4615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96080B69-EDFF-9947-8B3B-F0AC5BC260F3}" type="datetimeFigureOut">
              <a:rPr lang="en-CN" smtClean="0"/>
              <a:t>2021/2/3</a:t>
            </a:fld>
            <a:endParaRPr lang="en-CN"/>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CN"/>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69707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6080B69-EDFF-9947-8B3B-F0AC5BC260F3}" type="datetimeFigureOut">
              <a:rPr lang="en-CN" smtClean="0"/>
              <a:t>2021/2/3</a:t>
            </a:fld>
            <a:endParaRPr lang="en-CN"/>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66237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96080B69-EDFF-9947-8B3B-F0AC5BC260F3}" type="datetimeFigureOut">
              <a:rPr lang="en-CN" smtClean="0"/>
              <a:t>2021/2/3</a:t>
            </a:fld>
            <a:endParaRPr lang="en-CN"/>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CN"/>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5054631"/>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inance.yahoo.com/quote/GDX/performance?p=GDX"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alpha val="71000"/>
          </a:schemeClr>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200150" y="1042897"/>
            <a:ext cx="6743700" cy="1508760"/>
          </a:xfrm>
          <a:prstGeom prst="rect">
            <a:avLst/>
          </a:prstGeom>
        </p:spPr>
        <p:txBody>
          <a:bodyPr spcFirstLastPara="1" wrap="square" lIns="91425" tIns="91425" rIns="91425" bIns="91425" anchor="t" anchorCtr="0">
            <a:noAutofit/>
          </a:bodyPr>
          <a:lstStyle/>
          <a:p>
            <a:pPr lvl="0"/>
            <a:r>
              <a:rPr lang="en-US" sz="3200" dirty="0"/>
              <a:t>Using Generalized Linear Model To Predict Stock Performance</a:t>
            </a:r>
            <a:endParaRPr sz="3200" dirty="0"/>
          </a:p>
        </p:txBody>
      </p:sp>
      <p:sp>
        <p:nvSpPr>
          <p:cNvPr id="87" name="Google Shape;87;p13"/>
          <p:cNvSpPr txBox="1">
            <a:spLocks noGrp="1"/>
          </p:cNvSpPr>
          <p:nvPr>
            <p:ph type="subTitle" idx="1"/>
          </p:nvPr>
        </p:nvSpPr>
        <p:spPr>
          <a:xfrm>
            <a:off x="1044702" y="3282696"/>
            <a:ext cx="5101209" cy="9299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t>Minchan</a:t>
            </a:r>
            <a:r>
              <a:rPr lang="en" sz="1800" dirty="0"/>
              <a:t> Shi</a:t>
            </a:r>
            <a:endParaRPr sz="1800" dirty="0"/>
          </a:p>
          <a:p>
            <a:pPr marL="0" lvl="0" indent="0" algn="l" rtl="0">
              <a:spcBef>
                <a:spcPts val="0"/>
              </a:spcBef>
              <a:spcAft>
                <a:spcPts val="0"/>
              </a:spcAft>
              <a:buNone/>
            </a:pPr>
            <a:r>
              <a:rPr lang="en" sz="1800" dirty="0"/>
              <a:t>12/10/2020</a:t>
            </a:r>
            <a:endParaRPr sz="18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5DD221-7786-44A9-945B-F8E642A9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DAAC83-6C3F-43C5-96C4-6FDA0339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0060"/>
            <a:ext cx="4929377" cy="3945877"/>
          </a:xfrm>
          <a:prstGeom prst="rect">
            <a:avLst/>
          </a:prstGeom>
          <a:solidFill>
            <a:srgbClr val="FFFFFF"/>
          </a:solid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26721D0-B551-D740-8336-5CC77DDBAA3B}"/>
              </a:ext>
            </a:extLst>
          </p:cNvPr>
          <p:cNvPicPr>
            <a:picLocks noChangeAspect="1"/>
          </p:cNvPicPr>
          <p:nvPr/>
        </p:nvPicPr>
        <p:blipFill>
          <a:blip r:embed="rId2"/>
          <a:stretch>
            <a:fillRect/>
          </a:stretch>
        </p:blipFill>
        <p:spPr>
          <a:xfrm>
            <a:off x="538813" y="1227192"/>
            <a:ext cx="4457724" cy="1103285"/>
          </a:xfrm>
          <a:prstGeom prst="rect">
            <a:avLst/>
          </a:prstGeom>
        </p:spPr>
      </p:pic>
      <p:sp>
        <p:nvSpPr>
          <p:cNvPr id="14" name="Rectangle 13">
            <a:extLst>
              <a:ext uri="{FF2B5EF4-FFF2-40B4-BE49-F238E27FC236}">
                <a16:creationId xmlns:a16="http://schemas.microsoft.com/office/drawing/2014/main" id="{95AE8F05-A7EA-4AE9-88D2-700581D77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577" y="480060"/>
            <a:ext cx="2777166"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7C019-BAFE-4BE3-B269-79CBD3EB7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7859" y="604767"/>
            <a:ext cx="2530602"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E8C181-B4D0-E943-BA34-9D870237127A}"/>
              </a:ext>
            </a:extLst>
          </p:cNvPr>
          <p:cNvPicPr>
            <a:picLocks noChangeAspect="1"/>
          </p:cNvPicPr>
          <p:nvPr/>
        </p:nvPicPr>
        <p:blipFill>
          <a:blip r:embed="rId3"/>
          <a:stretch>
            <a:fillRect/>
          </a:stretch>
        </p:blipFill>
        <p:spPr>
          <a:xfrm>
            <a:off x="6142572" y="1489202"/>
            <a:ext cx="2281175" cy="1927592"/>
          </a:xfrm>
          <a:prstGeom prst="rect">
            <a:avLst/>
          </a:prstGeom>
        </p:spPr>
      </p:pic>
      <p:sp>
        <p:nvSpPr>
          <p:cNvPr id="6" name="TextBox 5">
            <a:extLst>
              <a:ext uri="{FF2B5EF4-FFF2-40B4-BE49-F238E27FC236}">
                <a16:creationId xmlns:a16="http://schemas.microsoft.com/office/drawing/2014/main" id="{4AA6CF03-199A-C64D-8F6D-60B8B3E994B2}"/>
              </a:ext>
            </a:extLst>
          </p:cNvPr>
          <p:cNvSpPr txBox="1"/>
          <p:nvPr/>
        </p:nvSpPr>
        <p:spPr>
          <a:xfrm>
            <a:off x="6240585" y="717563"/>
            <a:ext cx="2183162" cy="369332"/>
          </a:xfrm>
          <a:prstGeom prst="rect">
            <a:avLst/>
          </a:prstGeom>
          <a:noFill/>
        </p:spPr>
        <p:txBody>
          <a:bodyPr wrap="none" rtlCol="0">
            <a:spAutoFit/>
          </a:bodyPr>
          <a:lstStyle/>
          <a:p>
            <a:r>
              <a:rPr lang="en-US" dirty="0"/>
              <a:t>Auto-correlation test</a:t>
            </a:r>
            <a:endParaRPr lang="en-CN" dirty="0"/>
          </a:p>
        </p:txBody>
      </p:sp>
      <p:sp>
        <p:nvSpPr>
          <p:cNvPr id="7" name="TextBox 6">
            <a:extLst>
              <a:ext uri="{FF2B5EF4-FFF2-40B4-BE49-F238E27FC236}">
                <a16:creationId xmlns:a16="http://schemas.microsoft.com/office/drawing/2014/main" id="{B07A1D7A-E850-A945-8B9F-A6B754184672}"/>
              </a:ext>
            </a:extLst>
          </p:cNvPr>
          <p:cNvSpPr txBox="1"/>
          <p:nvPr/>
        </p:nvSpPr>
        <p:spPr>
          <a:xfrm>
            <a:off x="472257" y="684349"/>
            <a:ext cx="9258761" cy="338554"/>
          </a:xfrm>
          <a:prstGeom prst="rect">
            <a:avLst/>
          </a:prstGeom>
          <a:noFill/>
        </p:spPr>
        <p:txBody>
          <a:bodyPr wrap="square" rtlCol="0">
            <a:spAutoFit/>
          </a:bodyPr>
          <a:lstStyle/>
          <a:p>
            <a:r>
              <a:rPr lang="en-US" sz="800" dirty="0"/>
              <a:t>The </a:t>
            </a:r>
            <a:r>
              <a:rPr lang="en-US" sz="800" b="1" dirty="0"/>
              <a:t>Durbin-Watson test</a:t>
            </a:r>
            <a:r>
              <a:rPr lang="en-US" sz="800" dirty="0"/>
              <a:t> statistic </a:t>
            </a:r>
            <a:r>
              <a:rPr lang="en-US" sz="800" b="1" dirty="0"/>
              <a:t>tests</a:t>
            </a:r>
            <a:r>
              <a:rPr lang="en-US" sz="800" dirty="0"/>
              <a:t> the </a:t>
            </a:r>
            <a:r>
              <a:rPr lang="en-US" sz="800" b="1" dirty="0"/>
              <a:t>null hypothesis</a:t>
            </a:r>
          </a:p>
          <a:p>
            <a:r>
              <a:rPr lang="en-US" sz="800" dirty="0"/>
              <a:t>that the residuals from an ordinary least-squares regression are not autocorrelated </a:t>
            </a:r>
            <a:endParaRPr lang="en-CN" sz="800" dirty="0"/>
          </a:p>
        </p:txBody>
      </p:sp>
      <p:sp>
        <p:nvSpPr>
          <p:cNvPr id="8" name="Rectangle 7">
            <a:extLst>
              <a:ext uri="{FF2B5EF4-FFF2-40B4-BE49-F238E27FC236}">
                <a16:creationId xmlns:a16="http://schemas.microsoft.com/office/drawing/2014/main" id="{A5548221-406B-6A4A-884A-891D06E0CBFF}"/>
              </a:ext>
            </a:extLst>
          </p:cNvPr>
          <p:cNvSpPr/>
          <p:nvPr/>
        </p:nvSpPr>
        <p:spPr>
          <a:xfrm>
            <a:off x="442211" y="3008875"/>
            <a:ext cx="3453189" cy="400110"/>
          </a:xfrm>
          <a:prstGeom prst="rect">
            <a:avLst/>
          </a:prstGeom>
        </p:spPr>
        <p:txBody>
          <a:bodyPr wrap="none">
            <a:spAutoFit/>
          </a:bodyPr>
          <a:lstStyle/>
          <a:p>
            <a:r>
              <a:rPr lang="en-US" sz="1000" dirty="0"/>
              <a:t>Null hypothesis: the variance is unchanging in the residuals</a:t>
            </a:r>
          </a:p>
          <a:p>
            <a:r>
              <a:rPr lang="en-US" sz="1000" dirty="0"/>
              <a:t>Alternative hypothesis: the variance is changing in the residuals</a:t>
            </a:r>
            <a:endParaRPr lang="en-CN" sz="1000" dirty="0"/>
          </a:p>
        </p:txBody>
      </p:sp>
      <p:pic>
        <p:nvPicPr>
          <p:cNvPr id="13" name="Picture 12">
            <a:extLst>
              <a:ext uri="{FF2B5EF4-FFF2-40B4-BE49-F238E27FC236}">
                <a16:creationId xmlns:a16="http://schemas.microsoft.com/office/drawing/2014/main" id="{E38E7C4F-F3A3-AC4E-9471-1F0A4A9A288E}"/>
              </a:ext>
            </a:extLst>
          </p:cNvPr>
          <p:cNvPicPr>
            <a:picLocks noChangeAspect="1"/>
          </p:cNvPicPr>
          <p:nvPr/>
        </p:nvPicPr>
        <p:blipFill>
          <a:blip r:embed="rId4"/>
          <a:stretch>
            <a:fillRect/>
          </a:stretch>
        </p:blipFill>
        <p:spPr>
          <a:xfrm>
            <a:off x="482599" y="3416794"/>
            <a:ext cx="3511631" cy="1009143"/>
          </a:xfrm>
          <a:prstGeom prst="rect">
            <a:avLst/>
          </a:prstGeom>
        </p:spPr>
      </p:pic>
    </p:spTree>
    <p:extLst>
      <p:ext uri="{BB962C8B-B14F-4D97-AF65-F5344CB8AC3E}">
        <p14:creationId xmlns:p14="http://schemas.microsoft.com/office/powerpoint/2010/main" val="349272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0262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2629" y="0"/>
            <a:ext cx="68413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67" y="1082276"/>
            <a:ext cx="2978949" cy="2978947"/>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02F88-7542-B04F-8C23-5320976FE483}"/>
              </a:ext>
            </a:extLst>
          </p:cNvPr>
          <p:cNvSpPr>
            <a:spLocks noGrp="1"/>
          </p:cNvSpPr>
          <p:nvPr>
            <p:ph type="title"/>
          </p:nvPr>
        </p:nvSpPr>
        <p:spPr>
          <a:xfrm>
            <a:off x="945654" y="1189863"/>
            <a:ext cx="2763774" cy="2763774"/>
          </a:xfrm>
          <a:prstGeom prst="ellipse">
            <a:avLst/>
          </a:prstGeom>
          <a:solidFill>
            <a:schemeClr val="accent2">
              <a:lumMod val="75000"/>
            </a:schemeClr>
          </a:solidFill>
          <a:ln>
            <a:noFill/>
          </a:ln>
        </p:spPr>
        <p:txBody>
          <a:bodyPr vert="horz" lIns="182880" tIns="182880" rIns="182880" bIns="182880" rtlCol="0" anchor="ctr">
            <a:normAutofit/>
          </a:bodyPr>
          <a:lstStyle/>
          <a:p>
            <a:pPr defTabSz="914400">
              <a:spcBef>
                <a:spcPct val="0"/>
              </a:spcBef>
            </a:pPr>
            <a:r>
              <a:rPr lang="en-US" sz="1400" spc="200" dirty="0">
                <a:solidFill>
                  <a:srgbClr val="FFFFFF"/>
                </a:solidFill>
              </a:rPr>
              <a:t>visualization</a:t>
            </a:r>
            <a:endParaRPr lang="en-US" sz="1400" kern="1200" cap="all" spc="200" baseline="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C0360921-AFAD-DB4A-8666-A3B98DC469CA}"/>
              </a:ext>
            </a:extLst>
          </p:cNvPr>
          <p:cNvSpPr>
            <a:spLocks noGrp="1"/>
          </p:cNvSpPr>
          <p:nvPr>
            <p:ph type="body" idx="1"/>
          </p:nvPr>
        </p:nvSpPr>
        <p:spPr>
          <a:xfrm>
            <a:off x="4193771" y="1051560"/>
            <a:ext cx="3990522" cy="3040380"/>
          </a:xfrm>
        </p:spPr>
        <p:txBody>
          <a:bodyPr vert="horz" lIns="91440" tIns="45720" rIns="91440" bIns="45720" rtlCol="0" anchor="ctr">
            <a:normAutofit/>
          </a:bodyPr>
          <a:lstStyle/>
          <a:p>
            <a:pPr indent="-228600" defTabSz="914400">
              <a:spcBef>
                <a:spcPts val="1000"/>
              </a:spcBef>
              <a:buFont typeface="Arial" panose="020B0604020202020204" pitchFamily="34" charset="0"/>
              <a:buChar char="•"/>
            </a:pPr>
            <a:endParaRPr lang="en-US" dirty="0"/>
          </a:p>
        </p:txBody>
      </p:sp>
      <p:pic>
        <p:nvPicPr>
          <p:cNvPr id="7" name="Picture 6" descr="Chart, bar chart&#10;&#10;Description automatically generated">
            <a:extLst>
              <a:ext uri="{FF2B5EF4-FFF2-40B4-BE49-F238E27FC236}">
                <a16:creationId xmlns:a16="http://schemas.microsoft.com/office/drawing/2014/main" id="{490EE697-49CA-6741-963C-5841E6002A0B}"/>
              </a:ext>
            </a:extLst>
          </p:cNvPr>
          <p:cNvPicPr>
            <a:picLocks noChangeAspect="1"/>
          </p:cNvPicPr>
          <p:nvPr/>
        </p:nvPicPr>
        <p:blipFill>
          <a:blip r:embed="rId2"/>
          <a:stretch>
            <a:fillRect/>
          </a:stretch>
        </p:blipFill>
        <p:spPr>
          <a:xfrm>
            <a:off x="3767191" y="159025"/>
            <a:ext cx="5150367" cy="4855541"/>
          </a:xfrm>
          <a:prstGeom prst="rect">
            <a:avLst/>
          </a:prstGeom>
        </p:spPr>
      </p:pic>
      <p:pic>
        <p:nvPicPr>
          <p:cNvPr id="9" name="Picture 8">
            <a:extLst>
              <a:ext uri="{FF2B5EF4-FFF2-40B4-BE49-F238E27FC236}">
                <a16:creationId xmlns:a16="http://schemas.microsoft.com/office/drawing/2014/main" id="{DD498A05-7B33-624E-9C91-5766D1EC6A94}"/>
              </a:ext>
            </a:extLst>
          </p:cNvPr>
          <p:cNvPicPr>
            <a:picLocks noChangeAspect="1"/>
          </p:cNvPicPr>
          <p:nvPr/>
        </p:nvPicPr>
        <p:blipFill>
          <a:blip r:embed="rId3"/>
          <a:stretch>
            <a:fillRect/>
          </a:stretch>
        </p:blipFill>
        <p:spPr>
          <a:xfrm>
            <a:off x="1593233" y="4178953"/>
            <a:ext cx="1841500" cy="901700"/>
          </a:xfrm>
          <a:prstGeom prst="rect">
            <a:avLst/>
          </a:prstGeom>
        </p:spPr>
      </p:pic>
    </p:spTree>
    <p:extLst>
      <p:ext uri="{BB962C8B-B14F-4D97-AF65-F5344CB8AC3E}">
        <p14:creationId xmlns:p14="http://schemas.microsoft.com/office/powerpoint/2010/main" val="17266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91A6-D9DE-0A4A-9C05-579467E69203}"/>
              </a:ext>
            </a:extLst>
          </p:cNvPr>
          <p:cNvSpPr>
            <a:spLocks noGrp="1"/>
          </p:cNvSpPr>
          <p:nvPr>
            <p:ph type="title"/>
          </p:nvPr>
        </p:nvSpPr>
        <p:spPr>
          <a:xfrm>
            <a:off x="622335" y="2031603"/>
            <a:ext cx="2774103" cy="1080295"/>
          </a:xfrm>
          <a:noFill/>
          <a:ln>
            <a:solidFill>
              <a:schemeClr val="tx1"/>
            </a:solidFill>
          </a:ln>
        </p:spPr>
        <p:txBody>
          <a:bodyPr vert="horz" lIns="182880" tIns="182880" rIns="182880" bIns="182880" rtlCol="0" anchor="ctr">
            <a:normAutofit/>
          </a:bodyPr>
          <a:lstStyle/>
          <a:p>
            <a:pPr defTabSz="914400">
              <a:spcBef>
                <a:spcPct val="0"/>
              </a:spcBef>
            </a:pPr>
            <a:r>
              <a:rPr lang="en-US" sz="1800" spc="200" dirty="0">
                <a:solidFill>
                  <a:schemeClr val="tx1"/>
                </a:solidFill>
              </a:rPr>
              <a:t>visualization</a:t>
            </a:r>
            <a:endParaRPr lang="en-US" sz="1800" kern="1200" cap="all" spc="200" baseline="0" dirty="0">
              <a:solidFill>
                <a:schemeClr val="tx1"/>
              </a:solidFill>
              <a:latin typeface="+mj-lt"/>
              <a:ea typeface="+mj-ea"/>
              <a:cs typeface="+mj-cs"/>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B9AA665-022A-4643-BCA6-2885E96FA6FD}"/>
              </a:ext>
            </a:extLst>
          </p:cNvPr>
          <p:cNvSpPr>
            <a:spLocks noGrp="1"/>
          </p:cNvSpPr>
          <p:nvPr>
            <p:ph type="body" idx="1"/>
          </p:nvPr>
        </p:nvSpPr>
        <p:spPr>
          <a:xfrm>
            <a:off x="4536886" y="601978"/>
            <a:ext cx="4056522" cy="3939542"/>
          </a:xfrm>
        </p:spPr>
        <p:txBody>
          <a:bodyPr vert="horz" lIns="91440" tIns="45720" rIns="91440" bIns="45720" rtlCol="0" anchor="ctr">
            <a:normAutofit/>
          </a:bodyPr>
          <a:lstStyle/>
          <a:p>
            <a:pPr indent="-228600" defTabSz="914400">
              <a:spcBef>
                <a:spcPts val="1000"/>
              </a:spcBef>
              <a:buFont typeface="Arial" panose="020B0604020202020204" pitchFamily="34" charset="0"/>
              <a:buChar char="•"/>
            </a:pPr>
            <a:endParaRPr lang="en-US" dirty="0">
              <a:solidFill>
                <a:schemeClr val="bg1"/>
              </a:solidFill>
            </a:endParaRPr>
          </a:p>
        </p:txBody>
      </p:sp>
      <p:pic>
        <p:nvPicPr>
          <p:cNvPr id="5" name="Google Shape;131;p19">
            <a:extLst>
              <a:ext uri="{FF2B5EF4-FFF2-40B4-BE49-F238E27FC236}">
                <a16:creationId xmlns:a16="http://schemas.microsoft.com/office/drawing/2014/main" id="{F36D9B23-31F6-2947-85E2-D4005069E025}"/>
              </a:ext>
            </a:extLst>
          </p:cNvPr>
          <p:cNvPicPr preferRelativeResize="0"/>
          <p:nvPr/>
        </p:nvPicPr>
        <p:blipFill>
          <a:blip r:embed="rId2">
            <a:alphaModFix/>
          </a:blip>
          <a:stretch>
            <a:fillRect/>
          </a:stretch>
        </p:blipFill>
        <p:spPr>
          <a:xfrm>
            <a:off x="3986294" y="0"/>
            <a:ext cx="5157706" cy="5143500"/>
          </a:xfrm>
          <a:prstGeom prst="rect">
            <a:avLst/>
          </a:prstGeom>
          <a:noFill/>
          <a:ln>
            <a:noFill/>
          </a:ln>
        </p:spPr>
      </p:pic>
    </p:spTree>
    <p:extLst>
      <p:ext uri="{BB962C8B-B14F-4D97-AF65-F5344CB8AC3E}">
        <p14:creationId xmlns:p14="http://schemas.microsoft.com/office/powerpoint/2010/main" val="342177905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70AE-539E-584F-95C6-421532F3DAB7}"/>
              </a:ext>
            </a:extLst>
          </p:cNvPr>
          <p:cNvSpPr>
            <a:spLocks noGrp="1"/>
          </p:cNvSpPr>
          <p:nvPr>
            <p:ph type="title"/>
          </p:nvPr>
        </p:nvSpPr>
        <p:spPr>
          <a:xfrm>
            <a:off x="550592" y="521209"/>
            <a:ext cx="3026121" cy="1216151"/>
          </a:xfrm>
          <a:noFill/>
          <a:ln>
            <a:solidFill>
              <a:schemeClr val="tx1"/>
            </a:solidFill>
          </a:ln>
        </p:spPr>
        <p:txBody>
          <a:bodyPr vert="horz" lIns="182880" tIns="182880" rIns="182880" bIns="182880" rtlCol="0" anchor="ctr">
            <a:normAutofit fontScale="90000"/>
          </a:bodyPr>
          <a:lstStyle/>
          <a:p>
            <a:pPr defTabSz="914400">
              <a:spcBef>
                <a:spcPct val="0"/>
              </a:spcBef>
            </a:pPr>
            <a:br>
              <a:rPr lang="en-US" sz="1800" spc="200" dirty="0">
                <a:solidFill>
                  <a:schemeClr val="tx1"/>
                </a:solidFill>
              </a:rPr>
            </a:br>
            <a:r>
              <a:rPr lang="en-US" sz="1800" spc="200" dirty="0">
                <a:solidFill>
                  <a:schemeClr val="tx1"/>
                </a:solidFill>
              </a:rPr>
              <a:t>May &amp; JUNE &amp; august Price is on the side</a:t>
            </a:r>
            <a:endParaRPr lang="en-US" sz="1800" kern="1200" cap="all" spc="200" baseline="0" dirty="0">
              <a:solidFill>
                <a:schemeClr val="tx1"/>
              </a:solidFill>
              <a:latin typeface="+mj-lt"/>
              <a:ea typeface="+mj-ea"/>
              <a:cs typeface="+mj-cs"/>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857BA13-3EF0-4347-B89E-C6041B6BE56B}"/>
              </a:ext>
            </a:extLst>
          </p:cNvPr>
          <p:cNvSpPr>
            <a:spLocks noGrp="1"/>
          </p:cNvSpPr>
          <p:nvPr>
            <p:ph type="body" idx="1"/>
          </p:nvPr>
        </p:nvSpPr>
        <p:spPr>
          <a:xfrm>
            <a:off x="4536886" y="601978"/>
            <a:ext cx="4056522" cy="3939542"/>
          </a:xfrm>
        </p:spPr>
        <p:txBody>
          <a:bodyPr vert="horz" lIns="91440" tIns="45720" rIns="91440" bIns="45720" rtlCol="0" anchor="ctr">
            <a:normAutofit/>
          </a:bodyPr>
          <a:lstStyle/>
          <a:p>
            <a:pPr indent="-228600" defTabSz="914400">
              <a:spcBef>
                <a:spcPts val="1000"/>
              </a:spcBef>
              <a:buFont typeface="Arial" panose="020B0604020202020204" pitchFamily="34" charset="0"/>
              <a:buChar char="•"/>
            </a:pPr>
            <a:endParaRPr lang="en-US">
              <a:solidFill>
                <a:schemeClr val="bg1"/>
              </a:solidFill>
            </a:endParaRPr>
          </a:p>
        </p:txBody>
      </p:sp>
      <p:pic>
        <p:nvPicPr>
          <p:cNvPr id="5" name="Google Shape;135;p19">
            <a:extLst>
              <a:ext uri="{FF2B5EF4-FFF2-40B4-BE49-F238E27FC236}">
                <a16:creationId xmlns:a16="http://schemas.microsoft.com/office/drawing/2014/main" id="{896E8419-D644-8B43-8738-9BB80641F7A9}"/>
              </a:ext>
            </a:extLst>
          </p:cNvPr>
          <p:cNvPicPr preferRelativeResize="0"/>
          <p:nvPr/>
        </p:nvPicPr>
        <p:blipFill>
          <a:blip r:embed="rId2">
            <a:alphaModFix/>
          </a:blip>
          <a:stretch>
            <a:fillRect/>
          </a:stretch>
        </p:blipFill>
        <p:spPr>
          <a:xfrm>
            <a:off x="3986295" y="0"/>
            <a:ext cx="5157705" cy="5143500"/>
          </a:xfrm>
          <a:prstGeom prst="rect">
            <a:avLst/>
          </a:prstGeom>
          <a:noFill/>
          <a:ln>
            <a:noFill/>
          </a:ln>
        </p:spPr>
      </p:pic>
      <p:sp>
        <p:nvSpPr>
          <p:cNvPr id="6" name="Title 1">
            <a:extLst>
              <a:ext uri="{FF2B5EF4-FFF2-40B4-BE49-F238E27FC236}">
                <a16:creationId xmlns:a16="http://schemas.microsoft.com/office/drawing/2014/main" id="{83E24F8C-EAC0-C049-8F55-22F0AB101014}"/>
              </a:ext>
            </a:extLst>
          </p:cNvPr>
          <p:cNvSpPr txBox="1">
            <a:spLocks/>
          </p:cNvSpPr>
          <p:nvPr/>
        </p:nvSpPr>
        <p:spPr bwMode="black">
          <a:xfrm>
            <a:off x="550591" y="2282953"/>
            <a:ext cx="3026122" cy="1338071"/>
          </a:xfrm>
          <a:prstGeom prst="rect">
            <a:avLst/>
          </a:prstGeom>
          <a:noFill/>
          <a:ln w="31750" cap="sq">
            <a:solidFill>
              <a:schemeClr val="tx1"/>
            </a:solidFill>
            <a:miter lim="800000"/>
          </a:ln>
        </p:spPr>
        <p:txBody>
          <a:bodyPr spcFirstLastPara="1" vert="horz" wrap="square" lIns="182880" tIns="182880" rIns="182880" bIns="182880" rtlCol="0" anchor="ctr" anchorCtr="0">
            <a:normAutofit fontScale="97500"/>
          </a:bodyPr>
          <a:lstStyle>
            <a:lvl1pPr lvl="0" algn="ctr" defTabSz="685800" rtl="0" eaLnBrk="1" latinLnBrk="0" hangingPunct="1">
              <a:lnSpc>
                <a:spcPct val="90000"/>
              </a:lnSpc>
              <a:spcBef>
                <a:spcPts val="0"/>
              </a:spcBef>
              <a:spcAft>
                <a:spcPts val="0"/>
              </a:spcAft>
              <a:buClr>
                <a:schemeClr val="dk2"/>
              </a:buClr>
              <a:buSzPts val="2600"/>
              <a:buNone/>
              <a:defRPr sz="2600" kern="1200" cap="all" spc="150" baseline="0">
                <a:solidFill>
                  <a:schemeClr val="dk2"/>
                </a:solidFill>
                <a:latin typeface="+mj-lt"/>
                <a:ea typeface="+mj-ea"/>
                <a:cs typeface="+mj-cs"/>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pPr defTabSz="914400">
              <a:spcBef>
                <a:spcPct val="0"/>
              </a:spcBef>
            </a:pPr>
            <a:r>
              <a:rPr lang="en-US" altLang="zh-CN" sz="1600" spc="200" dirty="0" err="1">
                <a:solidFill>
                  <a:schemeClr val="tx1"/>
                </a:solidFill>
              </a:rPr>
              <a:t>nov</a:t>
            </a:r>
            <a:r>
              <a:rPr lang="en-US" sz="1600" spc="200" dirty="0">
                <a:solidFill>
                  <a:schemeClr val="tx1"/>
                </a:solidFill>
              </a:rPr>
              <a:t> &amp; </a:t>
            </a:r>
            <a:r>
              <a:rPr lang="en-US" altLang="zh-CN" sz="1600" spc="200" dirty="0">
                <a:solidFill>
                  <a:schemeClr val="tx1"/>
                </a:solidFill>
              </a:rPr>
              <a:t>dec</a:t>
            </a:r>
            <a:r>
              <a:rPr lang="en-US" sz="1600" spc="200" dirty="0">
                <a:solidFill>
                  <a:schemeClr val="tx1"/>
                </a:solidFill>
              </a:rPr>
              <a:t> &amp; </a:t>
            </a:r>
            <a:r>
              <a:rPr lang="en-US" altLang="zh-CN" sz="1600" spc="200" dirty="0" err="1">
                <a:solidFill>
                  <a:schemeClr val="tx1"/>
                </a:solidFill>
              </a:rPr>
              <a:t>feb</a:t>
            </a:r>
            <a:r>
              <a:rPr lang="en-US" sz="1600" spc="200" dirty="0">
                <a:solidFill>
                  <a:schemeClr val="tx1"/>
                </a:solidFill>
              </a:rPr>
              <a:t> Price is on the </a:t>
            </a:r>
            <a:r>
              <a:rPr lang="en-US" altLang="zh-CN" sz="1600" spc="200" dirty="0">
                <a:solidFill>
                  <a:schemeClr val="tx1"/>
                </a:solidFill>
              </a:rPr>
              <a:t>low</a:t>
            </a:r>
            <a:r>
              <a:rPr lang="en-US" sz="1600" spc="200" dirty="0">
                <a:solidFill>
                  <a:schemeClr val="tx1"/>
                </a:solidFill>
              </a:rPr>
              <a:t> side</a:t>
            </a:r>
          </a:p>
        </p:txBody>
      </p:sp>
    </p:spTree>
    <p:extLst>
      <p:ext uri="{BB962C8B-B14F-4D97-AF65-F5344CB8AC3E}">
        <p14:creationId xmlns:p14="http://schemas.microsoft.com/office/powerpoint/2010/main" val="74116697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75798-F325-F349-BC59-8918FE41E140}"/>
              </a:ext>
            </a:extLst>
          </p:cNvPr>
          <p:cNvSpPr>
            <a:spLocks noGrp="1"/>
          </p:cNvSpPr>
          <p:nvPr>
            <p:ph type="title"/>
          </p:nvPr>
        </p:nvSpPr>
        <p:spPr>
          <a:xfrm>
            <a:off x="947046" y="966977"/>
            <a:ext cx="7228833" cy="2504477"/>
          </a:xfrm>
          <a:ln>
            <a:noFill/>
          </a:ln>
        </p:spPr>
        <p:txBody>
          <a:bodyPr vert="horz" lIns="274320" tIns="182880" rIns="274320" bIns="182880" rtlCol="0" anchor="ctr" anchorCtr="1">
            <a:normAutofit/>
          </a:bodyPr>
          <a:lstStyle/>
          <a:p>
            <a:pPr defTabSz="914400">
              <a:spcBef>
                <a:spcPct val="0"/>
              </a:spcBef>
            </a:pPr>
            <a:r>
              <a:rPr lang="en-US" sz="3800" kern="1200" cap="all" spc="200" baseline="0" dirty="0">
                <a:solidFill>
                  <a:srgbClr val="262626"/>
                </a:solidFill>
                <a:latin typeface="+mj-lt"/>
                <a:ea typeface="+mj-ea"/>
                <a:cs typeface="+mj-cs"/>
              </a:rPr>
              <a:t>How has the return on investment performed over the last five years?</a:t>
            </a:r>
          </a:p>
        </p:txBody>
      </p:sp>
    </p:spTree>
    <p:extLst>
      <p:ext uri="{BB962C8B-B14F-4D97-AF65-F5344CB8AC3E}">
        <p14:creationId xmlns:p14="http://schemas.microsoft.com/office/powerpoint/2010/main" val="174351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7BBA92DE-411A-6C48-A681-179AC98354A9}"/>
              </a:ext>
            </a:extLst>
          </p:cNvPr>
          <p:cNvSpPr>
            <a:spLocks noGrp="1" noChangeAspect="1" noChangeArrowheads="1"/>
          </p:cNvSpPr>
          <p:nvPr>
            <p:ph type="body" idx="1"/>
          </p:nvPr>
        </p:nvSpPr>
        <p:spPr bwMode="auto">
          <a:xfrm>
            <a:off x="4537075" y="601663"/>
            <a:ext cx="4056063" cy="3940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dirty="0"/>
          </a:p>
        </p:txBody>
      </p:sp>
      <p:pic>
        <p:nvPicPr>
          <p:cNvPr id="6" name="Picture 5">
            <a:extLst>
              <a:ext uri="{FF2B5EF4-FFF2-40B4-BE49-F238E27FC236}">
                <a16:creationId xmlns:a16="http://schemas.microsoft.com/office/drawing/2014/main" id="{1007606F-2D9D-0247-9F57-E626A7732A47}"/>
              </a:ext>
            </a:extLst>
          </p:cNvPr>
          <p:cNvPicPr>
            <a:picLocks noChangeAspect="1"/>
          </p:cNvPicPr>
          <p:nvPr/>
        </p:nvPicPr>
        <p:blipFill>
          <a:blip r:embed="rId2"/>
          <a:stretch>
            <a:fillRect/>
          </a:stretch>
        </p:blipFill>
        <p:spPr>
          <a:xfrm>
            <a:off x="4080510" y="0"/>
            <a:ext cx="5063490" cy="5143500"/>
          </a:xfrm>
          <a:prstGeom prst="rect">
            <a:avLst/>
          </a:prstGeom>
        </p:spPr>
      </p:pic>
      <p:pic>
        <p:nvPicPr>
          <p:cNvPr id="10" name="Picture 9" descr="Table&#10;&#10;Description automatically generated">
            <a:extLst>
              <a:ext uri="{FF2B5EF4-FFF2-40B4-BE49-F238E27FC236}">
                <a16:creationId xmlns:a16="http://schemas.microsoft.com/office/drawing/2014/main" id="{D1270DC9-D06E-8E49-BCE7-82DC05A5980D}"/>
              </a:ext>
            </a:extLst>
          </p:cNvPr>
          <p:cNvPicPr>
            <a:picLocks noChangeAspect="1"/>
          </p:cNvPicPr>
          <p:nvPr/>
        </p:nvPicPr>
        <p:blipFill>
          <a:blip r:embed="rId3"/>
          <a:stretch>
            <a:fillRect/>
          </a:stretch>
        </p:blipFill>
        <p:spPr>
          <a:xfrm>
            <a:off x="185545" y="1772974"/>
            <a:ext cx="3602900" cy="1784041"/>
          </a:xfrm>
          <a:prstGeom prst="rect">
            <a:avLst/>
          </a:prstGeom>
        </p:spPr>
      </p:pic>
      <p:sp>
        <p:nvSpPr>
          <p:cNvPr id="19" name="Rectangle 18">
            <a:extLst>
              <a:ext uri="{FF2B5EF4-FFF2-40B4-BE49-F238E27FC236}">
                <a16:creationId xmlns:a16="http://schemas.microsoft.com/office/drawing/2014/main" id="{F94DC9AB-8770-0D4F-A0BC-2C6F5F86270A}"/>
              </a:ext>
            </a:extLst>
          </p:cNvPr>
          <p:cNvSpPr/>
          <p:nvPr/>
        </p:nvSpPr>
        <p:spPr>
          <a:xfrm>
            <a:off x="550862" y="232331"/>
            <a:ext cx="2765694" cy="369332"/>
          </a:xfrm>
          <a:prstGeom prst="rect">
            <a:avLst/>
          </a:prstGeom>
        </p:spPr>
        <p:txBody>
          <a:bodyPr wrap="none">
            <a:spAutoFit/>
          </a:bodyPr>
          <a:lstStyle/>
          <a:p>
            <a:r>
              <a:rPr lang="en-US" altLang="zh-CN" dirty="0"/>
              <a:t>Earning</a:t>
            </a:r>
            <a:r>
              <a:rPr lang="zh-CN" altLang="en-US" dirty="0"/>
              <a:t> </a:t>
            </a:r>
            <a:r>
              <a:rPr lang="en-US" altLang="zh-CN" dirty="0"/>
              <a:t>and</a:t>
            </a:r>
            <a:r>
              <a:rPr lang="zh-CN" altLang="en-US" dirty="0"/>
              <a:t> </a:t>
            </a:r>
            <a:r>
              <a:rPr lang="en-US" altLang="zh-CN" dirty="0"/>
              <a:t>returns_</a:t>
            </a:r>
            <a:r>
              <a:rPr lang="en-CN" dirty="0"/>
              <a:t>Unit %</a:t>
            </a:r>
          </a:p>
        </p:txBody>
      </p:sp>
    </p:spTree>
    <p:extLst>
      <p:ext uri="{BB962C8B-B14F-4D97-AF65-F5344CB8AC3E}">
        <p14:creationId xmlns:p14="http://schemas.microsoft.com/office/powerpoint/2010/main" val="2052843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0DC6AD-75CB-8D47-BCFF-173F9567C2CF}"/>
              </a:ext>
            </a:extLst>
          </p:cNvPr>
          <p:cNvPicPr>
            <a:picLocks noChangeAspect="1"/>
          </p:cNvPicPr>
          <p:nvPr/>
        </p:nvPicPr>
        <p:blipFill>
          <a:blip r:embed="rId2"/>
          <a:stretch>
            <a:fillRect/>
          </a:stretch>
        </p:blipFill>
        <p:spPr>
          <a:xfrm>
            <a:off x="5157216" y="13716"/>
            <a:ext cx="3986784" cy="2670048"/>
          </a:xfrm>
          <a:prstGeom prst="rect">
            <a:avLst/>
          </a:prstGeom>
        </p:spPr>
      </p:pic>
      <p:pic>
        <p:nvPicPr>
          <p:cNvPr id="6" name="Picture 5">
            <a:extLst>
              <a:ext uri="{FF2B5EF4-FFF2-40B4-BE49-F238E27FC236}">
                <a16:creationId xmlns:a16="http://schemas.microsoft.com/office/drawing/2014/main" id="{DDA12C0E-E6DA-4F4A-BE49-9309B95DB825}"/>
              </a:ext>
            </a:extLst>
          </p:cNvPr>
          <p:cNvPicPr>
            <a:picLocks noChangeAspect="1"/>
          </p:cNvPicPr>
          <p:nvPr/>
        </p:nvPicPr>
        <p:blipFill>
          <a:blip r:embed="rId3"/>
          <a:stretch>
            <a:fillRect/>
          </a:stretch>
        </p:blipFill>
        <p:spPr>
          <a:xfrm>
            <a:off x="758953" y="568113"/>
            <a:ext cx="3227832" cy="1931601"/>
          </a:xfrm>
          <a:prstGeom prst="rect">
            <a:avLst/>
          </a:prstGeom>
        </p:spPr>
      </p:pic>
      <p:sp>
        <p:nvSpPr>
          <p:cNvPr id="11" name="Rectangle 10">
            <a:extLst>
              <a:ext uri="{FF2B5EF4-FFF2-40B4-BE49-F238E27FC236}">
                <a16:creationId xmlns:a16="http://schemas.microsoft.com/office/drawing/2014/main" id="{096B08D1-6762-2846-8A40-ADAA4A1807AB}"/>
              </a:ext>
            </a:extLst>
          </p:cNvPr>
          <p:cNvSpPr/>
          <p:nvPr/>
        </p:nvSpPr>
        <p:spPr>
          <a:xfrm>
            <a:off x="990022" y="13716"/>
            <a:ext cx="2765694" cy="369332"/>
          </a:xfrm>
          <a:prstGeom prst="rect">
            <a:avLst/>
          </a:prstGeom>
        </p:spPr>
        <p:txBody>
          <a:bodyPr wrap="none">
            <a:spAutoFit/>
          </a:bodyPr>
          <a:lstStyle/>
          <a:p>
            <a:r>
              <a:rPr lang="en-US" altLang="zh-CN" dirty="0"/>
              <a:t>Earning</a:t>
            </a:r>
            <a:r>
              <a:rPr lang="zh-CN" altLang="en-US" dirty="0"/>
              <a:t> </a:t>
            </a:r>
            <a:r>
              <a:rPr lang="en-US" altLang="zh-CN" dirty="0"/>
              <a:t>and</a:t>
            </a:r>
            <a:r>
              <a:rPr lang="zh-CN" altLang="en-US" dirty="0"/>
              <a:t> </a:t>
            </a:r>
            <a:r>
              <a:rPr lang="en-US" altLang="zh-CN" dirty="0"/>
              <a:t>returns_</a:t>
            </a:r>
            <a:r>
              <a:rPr lang="en-CN" dirty="0"/>
              <a:t>Unit %</a:t>
            </a:r>
          </a:p>
        </p:txBody>
      </p:sp>
      <p:pic>
        <p:nvPicPr>
          <p:cNvPr id="12" name="Picture 11">
            <a:extLst>
              <a:ext uri="{FF2B5EF4-FFF2-40B4-BE49-F238E27FC236}">
                <a16:creationId xmlns:a16="http://schemas.microsoft.com/office/drawing/2014/main" id="{B54ACCAD-2322-DF41-B71A-2CD6D0B0200F}"/>
              </a:ext>
            </a:extLst>
          </p:cNvPr>
          <p:cNvPicPr>
            <a:picLocks noChangeAspect="1"/>
          </p:cNvPicPr>
          <p:nvPr/>
        </p:nvPicPr>
        <p:blipFill>
          <a:blip r:embed="rId4"/>
          <a:stretch>
            <a:fillRect/>
          </a:stretch>
        </p:blipFill>
        <p:spPr>
          <a:xfrm>
            <a:off x="5157216" y="2683764"/>
            <a:ext cx="3986784" cy="2446020"/>
          </a:xfrm>
          <a:prstGeom prst="rect">
            <a:avLst/>
          </a:prstGeom>
        </p:spPr>
      </p:pic>
      <p:pic>
        <p:nvPicPr>
          <p:cNvPr id="13" name="Picture 12">
            <a:extLst>
              <a:ext uri="{FF2B5EF4-FFF2-40B4-BE49-F238E27FC236}">
                <a16:creationId xmlns:a16="http://schemas.microsoft.com/office/drawing/2014/main" id="{66FD8BC6-B4B7-924B-9785-52DC6AB098D2}"/>
              </a:ext>
            </a:extLst>
          </p:cNvPr>
          <p:cNvPicPr>
            <a:picLocks noChangeAspect="1"/>
          </p:cNvPicPr>
          <p:nvPr/>
        </p:nvPicPr>
        <p:blipFill>
          <a:blip r:embed="rId5"/>
          <a:stretch>
            <a:fillRect/>
          </a:stretch>
        </p:blipFill>
        <p:spPr>
          <a:xfrm>
            <a:off x="758953" y="2683764"/>
            <a:ext cx="3227832" cy="1931601"/>
          </a:xfrm>
          <a:prstGeom prst="rect">
            <a:avLst/>
          </a:prstGeom>
        </p:spPr>
      </p:pic>
    </p:spTree>
    <p:extLst>
      <p:ext uri="{BB962C8B-B14F-4D97-AF65-F5344CB8AC3E}">
        <p14:creationId xmlns:p14="http://schemas.microsoft.com/office/powerpoint/2010/main" val="396198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501" y="480060"/>
            <a:ext cx="8186439" cy="3947350"/>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140" y="602075"/>
            <a:ext cx="7938874" cy="3703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CAAB3-7F78-B440-94D6-F055B47687BD}"/>
              </a:ext>
            </a:extLst>
          </p:cNvPr>
          <p:cNvSpPr>
            <a:spLocks noGrp="1"/>
          </p:cNvSpPr>
          <p:nvPr>
            <p:ph type="title"/>
          </p:nvPr>
        </p:nvSpPr>
        <p:spPr>
          <a:xfrm>
            <a:off x="840468" y="842105"/>
            <a:ext cx="7465832" cy="3223260"/>
          </a:xfrm>
          <a:noFill/>
          <a:ln>
            <a:noFill/>
          </a:ln>
        </p:spPr>
        <p:txBody>
          <a:bodyPr vert="horz" lIns="182880" tIns="182880" rIns="182880" bIns="182880" rtlCol="0" anchor="ctr">
            <a:normAutofit/>
          </a:bodyPr>
          <a:lstStyle/>
          <a:p>
            <a:pPr defTabSz="914400">
              <a:spcBef>
                <a:spcPct val="0"/>
              </a:spcBef>
            </a:pPr>
            <a:r>
              <a:rPr lang="en-US" sz="4500" kern="1200" cap="all" spc="200" baseline="0">
                <a:solidFill>
                  <a:srgbClr val="FFFFFF"/>
                </a:solidFill>
                <a:latin typeface="+mj-lt"/>
                <a:ea typeface="+mj-ea"/>
                <a:cs typeface="+mj-cs"/>
              </a:rPr>
              <a:t>Generalized Linear Model</a:t>
            </a:r>
          </a:p>
        </p:txBody>
      </p:sp>
    </p:spTree>
    <p:extLst>
      <p:ext uri="{BB962C8B-B14F-4D97-AF65-F5344CB8AC3E}">
        <p14:creationId xmlns:p14="http://schemas.microsoft.com/office/powerpoint/2010/main" val="576319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804010-1244-3548-AA0F-E4235D6BBD4E}"/>
              </a:ext>
            </a:extLst>
          </p:cNvPr>
          <p:cNvSpPr>
            <a:spLocks noGrp="1"/>
          </p:cNvSpPr>
          <p:nvPr>
            <p:ph type="body" idx="1"/>
          </p:nvPr>
        </p:nvSpPr>
        <p:spPr>
          <a:xfrm>
            <a:off x="448056" y="557785"/>
            <a:ext cx="2615184" cy="3868152"/>
          </a:xfrm>
        </p:spPr>
        <p:txBody>
          <a:bodyPr vert="horz" lIns="91440" tIns="45720" rIns="91440" bIns="45720" rtlCol="0">
            <a:normAutofit/>
          </a:bodyPr>
          <a:lstStyle/>
          <a:p>
            <a:pPr marL="0" indent="0" defTabSz="914400">
              <a:lnSpc>
                <a:spcPct val="90000"/>
              </a:lnSpc>
              <a:spcBef>
                <a:spcPts val="1000"/>
              </a:spcBef>
              <a:buNone/>
            </a:pPr>
            <a:r>
              <a:rPr lang="en-US" sz="2000" b="1" dirty="0"/>
              <a:t>Model Result</a:t>
            </a:r>
          </a:p>
          <a:p>
            <a:pPr marL="0" indent="0" defTabSz="914400">
              <a:lnSpc>
                <a:spcPct val="90000"/>
              </a:lnSpc>
              <a:spcBef>
                <a:spcPts val="1000"/>
              </a:spcBef>
              <a:buNone/>
            </a:pPr>
            <a:r>
              <a:rPr lang="en-US" sz="1400" dirty="0"/>
              <a:t>P-value *** </a:t>
            </a:r>
          </a:p>
          <a:p>
            <a:pPr marL="0" indent="0" defTabSz="914400">
              <a:lnSpc>
                <a:spcPct val="90000"/>
              </a:lnSpc>
              <a:spcBef>
                <a:spcPts val="1000"/>
              </a:spcBef>
              <a:buNone/>
            </a:pPr>
            <a:r>
              <a:rPr lang="en-US" sz="1400" dirty="0"/>
              <a:t>R-squared ~ 0.99</a:t>
            </a:r>
          </a:p>
          <a:p>
            <a:pPr marL="0" indent="0" defTabSz="914400">
              <a:lnSpc>
                <a:spcPct val="90000"/>
              </a:lnSpc>
              <a:spcBef>
                <a:spcPts val="1000"/>
              </a:spcBef>
              <a:buNone/>
            </a:pPr>
            <a:endParaRPr lang="en-US" sz="1400" dirty="0"/>
          </a:p>
          <a:p>
            <a:pPr marL="0" indent="0" defTabSz="914400">
              <a:lnSpc>
                <a:spcPct val="90000"/>
              </a:lnSpc>
              <a:spcBef>
                <a:spcPts val="1000"/>
              </a:spcBef>
              <a:buNone/>
            </a:pPr>
            <a:r>
              <a:rPr lang="en-US" sz="1400" b="1" dirty="0"/>
              <a:t>ANOVA </a:t>
            </a:r>
          </a:p>
          <a:p>
            <a:pPr marL="0" indent="0" defTabSz="914400">
              <a:lnSpc>
                <a:spcPct val="90000"/>
              </a:lnSpc>
              <a:spcBef>
                <a:spcPts val="1000"/>
              </a:spcBef>
              <a:buNone/>
            </a:pPr>
            <a:r>
              <a:rPr lang="en-US" sz="1400" dirty="0"/>
              <a:t>Test result indicates F=3329 , </a:t>
            </a:r>
            <a:r>
              <a:rPr lang="en-US" sz="1400" dirty="0" err="1"/>
              <a:t>Pr</a:t>
            </a:r>
            <a:r>
              <a:rPr lang="en-US" sz="1400" dirty="0"/>
              <a:t>(&gt;F) 2.2e-16 ***</a:t>
            </a:r>
          </a:p>
          <a:p>
            <a:pPr marL="0" indent="0" defTabSz="914400">
              <a:lnSpc>
                <a:spcPct val="90000"/>
              </a:lnSpc>
              <a:spcBef>
                <a:spcPts val="1000"/>
              </a:spcBef>
              <a:buNone/>
            </a:pPr>
            <a:endParaRPr lang="en-US" sz="1400" dirty="0"/>
          </a:p>
          <a:p>
            <a:pPr marL="0" indent="0" defTabSz="914400">
              <a:lnSpc>
                <a:spcPct val="90000"/>
              </a:lnSpc>
              <a:spcBef>
                <a:spcPts val="1000"/>
              </a:spcBef>
              <a:buNone/>
            </a:pPr>
            <a:r>
              <a:rPr lang="en-US" sz="1400" dirty="0"/>
              <a:t>BIC/VIF preformed </a:t>
            </a:r>
          </a:p>
          <a:p>
            <a:pPr marL="0" indent="-228600" defTabSz="914400">
              <a:lnSpc>
                <a:spcPct val="90000"/>
              </a:lnSpc>
              <a:spcBef>
                <a:spcPts val="1000"/>
              </a:spcBef>
              <a:buFont typeface="Arial" panose="020B0604020202020204" pitchFamily="34" charset="0"/>
              <a:buChar char="•"/>
            </a:pPr>
            <a:endParaRPr lang="en-US" sz="800" dirty="0"/>
          </a:p>
        </p:txBody>
      </p:sp>
      <p:sp>
        <p:nvSpPr>
          <p:cNvPr id="35" name="Rectangle 3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0636" y="723519"/>
            <a:ext cx="5164074"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3351" y="846512"/>
            <a:ext cx="4918644"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etter&#10;&#10;Description automatically generated">
            <a:extLst>
              <a:ext uri="{FF2B5EF4-FFF2-40B4-BE49-F238E27FC236}">
                <a16:creationId xmlns:a16="http://schemas.microsoft.com/office/drawing/2014/main" id="{EF8BE7BD-57E2-5E4D-9A82-0587E609EB95}"/>
              </a:ext>
            </a:extLst>
          </p:cNvPr>
          <p:cNvPicPr>
            <a:picLocks noChangeAspect="1"/>
          </p:cNvPicPr>
          <p:nvPr/>
        </p:nvPicPr>
        <p:blipFill>
          <a:blip r:embed="rId2"/>
          <a:stretch>
            <a:fillRect/>
          </a:stretch>
        </p:blipFill>
        <p:spPr>
          <a:xfrm>
            <a:off x="3617524" y="1191153"/>
            <a:ext cx="4670298" cy="2767150"/>
          </a:xfrm>
          <a:prstGeom prst="rect">
            <a:avLst/>
          </a:prstGeom>
        </p:spPr>
      </p:pic>
    </p:spTree>
    <p:extLst>
      <p:ext uri="{BB962C8B-B14F-4D97-AF65-F5344CB8AC3E}">
        <p14:creationId xmlns:p14="http://schemas.microsoft.com/office/powerpoint/2010/main" val="157561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5DD221-7786-44A9-945B-F8E642A9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DAAC83-6C3F-43C5-96C4-6FDA0339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0060"/>
            <a:ext cx="4929377" cy="3945877"/>
          </a:xfrm>
          <a:prstGeom prst="rect">
            <a:avLst/>
          </a:prstGeom>
          <a:solidFill>
            <a:srgbClr val="FFFFFF"/>
          </a:solid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a:extLst>
              <a:ext uri="{FF2B5EF4-FFF2-40B4-BE49-F238E27FC236}">
                <a16:creationId xmlns:a16="http://schemas.microsoft.com/office/drawing/2014/main" id="{CF1D7FA5-CA14-AE44-8C64-F47CE0E70CA9}"/>
              </a:ext>
            </a:extLst>
          </p:cNvPr>
          <p:cNvPicPr/>
          <p:nvPr/>
        </p:nvPicPr>
        <p:blipFill>
          <a:blip r:embed="rId2"/>
          <a:stretch>
            <a:fillRect/>
          </a:stretch>
        </p:blipFill>
        <p:spPr bwMode="auto">
          <a:xfrm>
            <a:off x="783929" y="721359"/>
            <a:ext cx="4336460" cy="3469167"/>
          </a:xfrm>
          <a:prstGeom prst="rect">
            <a:avLst/>
          </a:prstGeom>
          <a:noFill/>
        </p:spPr>
      </p:pic>
      <p:sp>
        <p:nvSpPr>
          <p:cNvPr id="14" name="Rectangle 13">
            <a:extLst>
              <a:ext uri="{FF2B5EF4-FFF2-40B4-BE49-F238E27FC236}">
                <a16:creationId xmlns:a16="http://schemas.microsoft.com/office/drawing/2014/main" id="{95AE8F05-A7EA-4AE9-88D2-700581D77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577" y="480060"/>
            <a:ext cx="2777166"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7C019-BAFE-4BE3-B269-79CBD3EB7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7859" y="604767"/>
            <a:ext cx="2530602"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a:extLst>
              <a:ext uri="{FF2B5EF4-FFF2-40B4-BE49-F238E27FC236}">
                <a16:creationId xmlns:a16="http://schemas.microsoft.com/office/drawing/2014/main" id="{AC5B97E3-BE75-3942-ACB1-FB06181947E0}"/>
              </a:ext>
            </a:extLst>
          </p:cNvPr>
          <p:cNvPicPr/>
          <p:nvPr/>
        </p:nvPicPr>
        <p:blipFill>
          <a:blip r:embed="rId3"/>
          <a:stretch>
            <a:fillRect/>
          </a:stretch>
        </p:blipFill>
        <p:spPr bwMode="auto">
          <a:xfrm>
            <a:off x="6078896" y="604767"/>
            <a:ext cx="2281175" cy="1824939"/>
          </a:xfrm>
          <a:prstGeom prst="rect">
            <a:avLst/>
          </a:prstGeom>
          <a:noFill/>
        </p:spPr>
      </p:pic>
      <p:pic>
        <p:nvPicPr>
          <p:cNvPr id="8" name="Picture">
            <a:extLst>
              <a:ext uri="{FF2B5EF4-FFF2-40B4-BE49-F238E27FC236}">
                <a16:creationId xmlns:a16="http://schemas.microsoft.com/office/drawing/2014/main" id="{24BAFDA0-1762-284E-AB50-7C6E0E8FB6D5}"/>
              </a:ext>
            </a:extLst>
          </p:cNvPr>
          <p:cNvPicPr/>
          <p:nvPr/>
        </p:nvPicPr>
        <p:blipFill>
          <a:blip r:embed="rId4"/>
          <a:stretch>
            <a:fillRect/>
          </a:stretch>
        </p:blipFill>
        <p:spPr bwMode="auto">
          <a:xfrm>
            <a:off x="6146883" y="2529028"/>
            <a:ext cx="2145199" cy="1672878"/>
          </a:xfrm>
          <a:prstGeom prst="rect">
            <a:avLst/>
          </a:prstGeom>
          <a:noFill/>
        </p:spPr>
      </p:pic>
    </p:spTree>
    <p:extLst>
      <p:ext uri="{BB962C8B-B14F-4D97-AF65-F5344CB8AC3E}">
        <p14:creationId xmlns:p14="http://schemas.microsoft.com/office/powerpoint/2010/main" val="110239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673352" y="723519"/>
            <a:ext cx="5797296" cy="891540"/>
          </a:xfrm>
          <a:prstGeom prst="rect">
            <a:avLst/>
          </a:prstGeom>
          <a:solidFill>
            <a:srgbClr val="FFFFFF">
              <a:alpha val="80000"/>
            </a:srgbClr>
          </a:solidFill>
        </p:spPr>
        <p:txBody>
          <a:bodyPr spcFirstLastPara="1" vert="horz" lIns="182880" tIns="182880" rIns="182880" bIns="182880" rtlCol="0" anchor="ctr" anchorCtr="0">
            <a:normAutofit/>
          </a:bodyPr>
          <a:lstStyle/>
          <a:p>
            <a:pPr marL="0" lvl="0" indent="0" defTabSz="914400">
              <a:spcBef>
                <a:spcPct val="0"/>
              </a:spcBef>
              <a:spcAft>
                <a:spcPts val="0"/>
              </a:spcAft>
            </a:pPr>
            <a:r>
              <a:rPr lang="en-US" sz="2400" spc="200" dirty="0">
                <a:solidFill>
                  <a:srgbClr val="262626"/>
                </a:solidFill>
              </a:rPr>
              <a:t>What I Will Be Talking About</a:t>
            </a:r>
          </a:p>
        </p:txBody>
      </p:sp>
      <p:graphicFrame>
        <p:nvGraphicFramePr>
          <p:cNvPr id="97" name="Google Shape;93;p14">
            <a:extLst>
              <a:ext uri="{FF2B5EF4-FFF2-40B4-BE49-F238E27FC236}">
                <a16:creationId xmlns:a16="http://schemas.microsoft.com/office/drawing/2014/main" id="{0221A690-3F48-43B7-8B93-B91F3F38F678}"/>
              </a:ext>
            </a:extLst>
          </p:cNvPr>
          <p:cNvGraphicFramePr/>
          <p:nvPr>
            <p:extLst>
              <p:ext uri="{D42A27DB-BD31-4B8C-83A1-F6EECF244321}">
                <p14:modId xmlns:p14="http://schemas.microsoft.com/office/powerpoint/2010/main" val="681174538"/>
              </p:ext>
            </p:extLst>
          </p:nvPr>
        </p:nvGraphicFramePr>
        <p:xfrm>
          <a:off x="1673352" y="1978533"/>
          <a:ext cx="5797296" cy="2326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78574715"/>
      </p:ext>
    </p:extLst>
  </p:cSld>
  <p:clrMapOvr>
    <a:masterClrMapping/>
  </p:clrMapOvr>
  <mc:AlternateContent xmlns:mc="http://schemas.openxmlformats.org/markup-compatibility/2006" xmlns:p14="http://schemas.microsoft.com/office/powerpoint/2010/main">
    <mc:Choice Requires="p14">
      <p:transition spd="slow" p14:dur="2000" advTm="13103"/>
    </mc:Choice>
    <mc:Fallback xmlns="">
      <p:transition spd="slow" advTm="13103"/>
    </mc:Fallback>
  </mc:AlternateContent>
  <p:extLst>
    <p:ext uri="{E180D4A7-C9FB-4DFB-919C-405C955672EB}">
      <p14:showEvtLst xmlns:p14="http://schemas.microsoft.com/office/powerpoint/2010/main">
        <p14:playEvt time="3165" objId="3"/>
        <p14:stopEvt time="13103" objId="3"/>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C934-1575-B648-B8E1-4A080F8F0D72}"/>
              </a:ext>
            </a:extLst>
          </p:cNvPr>
          <p:cNvSpPr>
            <a:spLocks noGrp="1"/>
          </p:cNvSpPr>
          <p:nvPr>
            <p:ph type="title"/>
          </p:nvPr>
        </p:nvSpPr>
        <p:spPr>
          <a:xfrm>
            <a:off x="665442" y="1099194"/>
            <a:ext cx="2983014" cy="3189342"/>
          </a:xfrm>
        </p:spPr>
        <p:txBody>
          <a:bodyPr/>
          <a:lstStyle/>
          <a:p>
            <a:br>
              <a:rPr lang="en-CN" dirty="0"/>
            </a:br>
            <a:br>
              <a:rPr lang="en-CN" dirty="0"/>
            </a:br>
            <a:br>
              <a:rPr lang="en-CN" dirty="0"/>
            </a:br>
            <a:r>
              <a:rPr lang="en-CN" dirty="0"/>
              <a:t>Around 25% error</a:t>
            </a:r>
            <a:br>
              <a:rPr lang="en-CN" dirty="0"/>
            </a:br>
            <a:br>
              <a:rPr lang="en-CN" dirty="0"/>
            </a:br>
            <a:br>
              <a:rPr lang="en-CN" dirty="0"/>
            </a:br>
            <a:br>
              <a:rPr lang="en-CN" dirty="0"/>
            </a:br>
            <a:br>
              <a:rPr lang="en-CN" dirty="0"/>
            </a:br>
            <a:endParaRPr lang="en-CN" dirty="0"/>
          </a:p>
        </p:txBody>
      </p:sp>
      <p:pic>
        <p:nvPicPr>
          <p:cNvPr id="5" name="Picture 4">
            <a:extLst>
              <a:ext uri="{FF2B5EF4-FFF2-40B4-BE49-F238E27FC236}">
                <a16:creationId xmlns:a16="http://schemas.microsoft.com/office/drawing/2014/main" id="{ECAC0F58-C09D-AC48-8C39-9FE632550569}"/>
              </a:ext>
            </a:extLst>
          </p:cNvPr>
          <p:cNvPicPr>
            <a:picLocks noChangeAspect="1"/>
          </p:cNvPicPr>
          <p:nvPr/>
        </p:nvPicPr>
        <p:blipFill>
          <a:blip r:embed="rId2"/>
          <a:stretch>
            <a:fillRect/>
          </a:stretch>
        </p:blipFill>
        <p:spPr>
          <a:xfrm>
            <a:off x="4080510" y="0"/>
            <a:ext cx="5063490" cy="5143500"/>
          </a:xfrm>
          <a:prstGeom prst="rect">
            <a:avLst/>
          </a:prstGeom>
        </p:spPr>
      </p:pic>
    </p:spTree>
    <p:extLst>
      <p:ext uri="{BB962C8B-B14F-4D97-AF65-F5344CB8AC3E}">
        <p14:creationId xmlns:p14="http://schemas.microsoft.com/office/powerpoint/2010/main" val="257862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AD05-2555-3C46-A370-DF616BB2ECC9}"/>
              </a:ext>
            </a:extLst>
          </p:cNvPr>
          <p:cNvSpPr>
            <a:spLocks noGrp="1"/>
          </p:cNvSpPr>
          <p:nvPr>
            <p:ph type="title"/>
          </p:nvPr>
        </p:nvSpPr>
        <p:spPr>
          <a:xfrm>
            <a:off x="251791" y="410816"/>
            <a:ext cx="8203096" cy="1404731"/>
          </a:xfrm>
          <a:noFill/>
          <a:ln>
            <a:solidFill>
              <a:schemeClr val="tx1"/>
            </a:solidFill>
          </a:ln>
        </p:spPr>
        <p:txBody>
          <a:bodyPr vert="horz" lIns="182880" tIns="182880" rIns="182880" bIns="182880" rtlCol="0" anchor="ctr">
            <a:normAutofit fontScale="90000"/>
          </a:bodyPr>
          <a:lstStyle/>
          <a:p>
            <a:pPr defTabSz="914400">
              <a:spcBef>
                <a:spcPct val="0"/>
              </a:spcBef>
            </a:pPr>
            <a:r>
              <a:rPr lang="en-US" altLang="zh-CN" sz="2800" spc="200" dirty="0">
                <a:solidFill>
                  <a:schemeClr val="tx1"/>
                </a:solidFill>
              </a:rPr>
              <a:t>Logistic regression was used to predict the probability of a daily rise or fall, and the accuracy was 55%</a:t>
            </a:r>
            <a:endParaRPr lang="en-US" sz="2800" spc="200" dirty="0">
              <a:solidFill>
                <a:schemeClr val="tx1"/>
              </a:solidFill>
            </a:endParaRPr>
          </a:p>
        </p:txBody>
      </p:sp>
      <p:graphicFrame>
        <p:nvGraphicFramePr>
          <p:cNvPr id="5" name="Text Placeholder 2">
            <a:extLst>
              <a:ext uri="{FF2B5EF4-FFF2-40B4-BE49-F238E27FC236}">
                <a16:creationId xmlns:a16="http://schemas.microsoft.com/office/drawing/2014/main" id="{6E56B2B0-9B6A-4012-BBB3-317F7F160C5B}"/>
              </a:ext>
            </a:extLst>
          </p:cNvPr>
          <p:cNvGraphicFramePr/>
          <p:nvPr>
            <p:extLst>
              <p:ext uri="{D42A27DB-BD31-4B8C-83A1-F6EECF244321}">
                <p14:modId xmlns:p14="http://schemas.microsoft.com/office/powerpoint/2010/main" val="2291325342"/>
              </p:ext>
            </p:extLst>
          </p:nvPr>
        </p:nvGraphicFramePr>
        <p:xfrm>
          <a:off x="1673352" y="1978533"/>
          <a:ext cx="5797296" cy="232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3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89D3ABB-9C0B-4B01-B153-DB3DE3C8E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Title 1">
            <a:extLst>
              <a:ext uri="{FF2B5EF4-FFF2-40B4-BE49-F238E27FC236}">
                <a16:creationId xmlns:a16="http://schemas.microsoft.com/office/drawing/2014/main" id="{E04519E5-8D1E-574D-8AE3-5146E73E732A}"/>
              </a:ext>
            </a:extLst>
          </p:cNvPr>
          <p:cNvSpPr>
            <a:spLocks noGrp="1"/>
          </p:cNvSpPr>
          <p:nvPr>
            <p:ph type="title"/>
          </p:nvPr>
        </p:nvSpPr>
        <p:spPr>
          <a:xfrm>
            <a:off x="92765" y="612321"/>
            <a:ext cx="2794451" cy="3827157"/>
          </a:xfrm>
          <a:noFill/>
          <a:ln>
            <a:noFill/>
          </a:ln>
        </p:spPr>
        <p:txBody>
          <a:bodyPr vert="horz" lIns="274320" tIns="182880" rIns="274320" bIns="182880" rtlCol="0" anchor="ctr" anchorCtr="1">
            <a:normAutofit/>
          </a:bodyPr>
          <a:lstStyle/>
          <a:p>
            <a:pPr algn="l" defTabSz="914400">
              <a:spcBef>
                <a:spcPct val="0"/>
              </a:spcBef>
            </a:pPr>
            <a:r>
              <a:rPr lang="en-US" altLang="zh-CN" sz="1900" spc="200" dirty="0">
                <a:solidFill>
                  <a:srgbClr val="FFFFFF"/>
                </a:solidFill>
              </a:rPr>
              <a:t>Logistic regression was used to predict the probability of a daily rise or fall, and the accuracy was 55%</a:t>
            </a:r>
            <a:endParaRPr lang="en-US" sz="1900" spc="200" dirty="0">
              <a:solidFill>
                <a:srgbClr val="FFFFFF"/>
              </a:solidFill>
            </a:endParaRPr>
          </a:p>
        </p:txBody>
      </p:sp>
      <p:pic>
        <p:nvPicPr>
          <p:cNvPr id="4" name="Picture 3">
            <a:extLst>
              <a:ext uri="{FF2B5EF4-FFF2-40B4-BE49-F238E27FC236}">
                <a16:creationId xmlns:a16="http://schemas.microsoft.com/office/drawing/2014/main" id="{3F9E5EEA-E18C-5E40-A1C8-88846E85EC0D}"/>
              </a:ext>
            </a:extLst>
          </p:cNvPr>
          <p:cNvPicPr>
            <a:picLocks noChangeAspect="1"/>
          </p:cNvPicPr>
          <p:nvPr/>
        </p:nvPicPr>
        <p:blipFill rotWithShape="1">
          <a:blip r:embed="rId2"/>
          <a:srcRect r="-1" b="2168"/>
          <a:stretch/>
        </p:blipFill>
        <p:spPr>
          <a:xfrm>
            <a:off x="3490722" y="10"/>
            <a:ext cx="5653277" cy="5143490"/>
          </a:xfrm>
          <a:prstGeom prst="rect">
            <a:avLst/>
          </a:prstGeom>
        </p:spPr>
      </p:pic>
    </p:spTree>
    <p:extLst>
      <p:ext uri="{BB962C8B-B14F-4D97-AF65-F5344CB8AC3E}">
        <p14:creationId xmlns:p14="http://schemas.microsoft.com/office/powerpoint/2010/main" val="1748609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936117"/>
            <a:ext cx="7269480" cy="3271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795528"/>
            <a:ext cx="7550658" cy="355244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EAE26-D460-DD43-98B2-9684B30FD438}"/>
              </a:ext>
            </a:extLst>
          </p:cNvPr>
          <p:cNvSpPr>
            <a:spLocks noGrp="1"/>
          </p:cNvSpPr>
          <p:nvPr>
            <p:ph type="title"/>
          </p:nvPr>
        </p:nvSpPr>
        <p:spPr>
          <a:xfrm>
            <a:off x="1673352" y="350563"/>
            <a:ext cx="5797296" cy="891540"/>
          </a:xfrm>
          <a:solidFill>
            <a:srgbClr val="FFFFFF"/>
          </a:solidFill>
        </p:spPr>
        <p:txBody>
          <a:bodyPr vert="horz" lIns="182880" tIns="182880" rIns="182880" bIns="182880" rtlCol="0" anchor="ctr">
            <a:normAutofit/>
          </a:bodyPr>
          <a:lstStyle/>
          <a:p>
            <a:pPr defTabSz="914400">
              <a:spcBef>
                <a:spcPct val="0"/>
              </a:spcBef>
            </a:pPr>
            <a:r>
              <a:rPr lang="en-US" kern="1200" cap="all" spc="200" baseline="0" dirty="0">
                <a:solidFill>
                  <a:srgbClr val="262626"/>
                </a:solidFill>
                <a:latin typeface="+mj-lt"/>
                <a:ea typeface="+mj-ea"/>
                <a:cs typeface="+mj-cs"/>
              </a:rPr>
              <a:t>Generalized Linear Model</a:t>
            </a:r>
          </a:p>
        </p:txBody>
      </p:sp>
      <p:sp>
        <p:nvSpPr>
          <p:cNvPr id="3" name="Text Placeholder 2">
            <a:extLst>
              <a:ext uri="{FF2B5EF4-FFF2-40B4-BE49-F238E27FC236}">
                <a16:creationId xmlns:a16="http://schemas.microsoft.com/office/drawing/2014/main" id="{A04199E5-2A7F-8C41-8B86-A4059623BCC7}"/>
              </a:ext>
            </a:extLst>
          </p:cNvPr>
          <p:cNvSpPr>
            <a:spLocks noGrp="1"/>
          </p:cNvSpPr>
          <p:nvPr>
            <p:ph type="body" idx="1"/>
          </p:nvPr>
        </p:nvSpPr>
        <p:spPr>
          <a:xfrm>
            <a:off x="1279546" y="1718446"/>
            <a:ext cx="6584634" cy="2159442"/>
          </a:xfrm>
        </p:spPr>
        <p:txBody>
          <a:bodyPr vert="horz" lIns="91440" tIns="45720" rIns="91440" bIns="45720" rtlCol="0">
            <a:normAutofit/>
          </a:bodyPr>
          <a:lstStyle/>
          <a:p>
            <a:pPr indent="-228600" defTabSz="914400">
              <a:lnSpc>
                <a:spcPct val="90000"/>
              </a:lnSpc>
              <a:spcBef>
                <a:spcPts val="1000"/>
              </a:spcBef>
              <a:buFont typeface="Arial" panose="020B0604020202020204" pitchFamily="34" charset="0"/>
              <a:buChar char="•"/>
            </a:pPr>
            <a:r>
              <a:rPr lang="en-US" sz="1100" dirty="0">
                <a:solidFill>
                  <a:srgbClr val="404040"/>
                </a:solidFill>
              </a:rPr>
              <a:t>From Generalized Linear Model we can see that the closing price of a stock can be predicted by establishing a regression model, however, the real value is far away from the model result. Around 25% error rate in the regression model compare with the real closing price. I used the model generated on the training set to predict outcomes for validation set and calculated the test error rate,  the percentage of the model misclassified an outcome as compared to the observed results. In general, linear regression analysis does not seem to be suitable for predicting stock prices.</a:t>
            </a:r>
          </a:p>
          <a:p>
            <a:pPr indent="-228600" defTabSz="914400">
              <a:lnSpc>
                <a:spcPct val="90000"/>
              </a:lnSpc>
              <a:spcBef>
                <a:spcPts val="1000"/>
              </a:spcBef>
              <a:buFont typeface="Arial" panose="020B0604020202020204" pitchFamily="34" charset="0"/>
              <a:buChar char="•"/>
            </a:pPr>
            <a:r>
              <a:rPr lang="en-US" sz="1100" dirty="0">
                <a:solidFill>
                  <a:srgbClr val="404040"/>
                </a:solidFill>
              </a:rPr>
              <a:t>I use logistic regression to estimate that the model correctly predicted that the market opening price order to go up on 13 days and that it order to go down on 669 days, for a total of 669 + 13 = 682 correct predictions. Among them, the error rate reaches 1-0.5421304=0.4578696, which means the error rate of logistic regression is about 46%. According to the observation, we can know that the Generalized Linear Model is not very accurate in predicting stocks.</a:t>
            </a:r>
          </a:p>
          <a:p>
            <a:pPr indent="-228600" defTabSz="914400">
              <a:lnSpc>
                <a:spcPct val="90000"/>
              </a:lnSpc>
              <a:spcBef>
                <a:spcPts val="1000"/>
              </a:spcBef>
              <a:buFont typeface="Arial" panose="020B0604020202020204" pitchFamily="34" charset="0"/>
              <a:buChar char="•"/>
            </a:pPr>
            <a:endParaRPr lang="en-US" sz="1100" dirty="0">
              <a:solidFill>
                <a:srgbClr val="404040"/>
              </a:solidFill>
            </a:endParaRPr>
          </a:p>
        </p:txBody>
      </p:sp>
    </p:spTree>
    <p:extLst>
      <p:ext uri="{BB962C8B-B14F-4D97-AF65-F5344CB8AC3E}">
        <p14:creationId xmlns:p14="http://schemas.microsoft.com/office/powerpoint/2010/main" val="3372586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0"/>
        <p:cNvGrpSpPr/>
        <p:nvPr/>
      </p:nvGrpSpPr>
      <p:grpSpPr>
        <a:xfrm>
          <a:off x="0" y="0"/>
          <a:ext cx="0" cy="0"/>
          <a:chOff x="0" y="0"/>
          <a:chExt cx="0" cy="0"/>
        </a:xfrm>
      </p:grpSpPr>
      <p:sp>
        <p:nvSpPr>
          <p:cNvPr id="84" name="Rectangle 83">
            <a:extLst>
              <a:ext uri="{FF2B5EF4-FFF2-40B4-BE49-F238E27FC236}">
                <a16:creationId xmlns:a16="http://schemas.microsoft.com/office/drawing/2014/main" id="{343EE4E4-4F6E-4D0C-8241-7422485C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313" y="-1"/>
            <a:ext cx="4554687"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20"/>
          <p:cNvSpPr txBox="1">
            <a:spLocks noGrp="1"/>
          </p:cNvSpPr>
          <p:nvPr>
            <p:ph type="title"/>
          </p:nvPr>
        </p:nvSpPr>
        <p:spPr>
          <a:xfrm>
            <a:off x="5185941" y="717563"/>
            <a:ext cx="3356919" cy="891540"/>
          </a:xfrm>
          <a:prstGeom prst="rect">
            <a:avLst/>
          </a:prstGeom>
          <a:solidFill>
            <a:srgbClr val="FFFFFF"/>
          </a:solidFill>
          <a:ln>
            <a:solidFill>
              <a:srgbClr val="404040"/>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spc="200" dirty="0">
                <a:solidFill>
                  <a:srgbClr val="262626"/>
                </a:solidFill>
                <a:sym typeface="Calibri"/>
              </a:rPr>
              <a:t>Conclusion and Future Research</a:t>
            </a:r>
          </a:p>
          <a:p>
            <a:pPr marL="0" lvl="0" indent="0" defTabSz="914400">
              <a:spcBef>
                <a:spcPct val="0"/>
              </a:spcBef>
              <a:spcAft>
                <a:spcPts val="0"/>
              </a:spcAft>
            </a:pPr>
            <a:endParaRPr lang="en-US" sz="1800" spc="200" dirty="0">
              <a:solidFill>
                <a:srgbClr val="262626"/>
              </a:solidFill>
            </a:endParaRPr>
          </a:p>
        </p:txBody>
      </p:sp>
      <p:sp>
        <p:nvSpPr>
          <p:cNvPr id="86" name="Rectangle 85">
            <a:extLst>
              <a:ext uri="{FF2B5EF4-FFF2-40B4-BE49-F238E27FC236}">
                <a16:creationId xmlns:a16="http://schemas.microsoft.com/office/drawing/2014/main" id="{39CDFF21-67C6-4C4C-9A1C-C7726D3D3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24" y="480060"/>
            <a:ext cx="3614166"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Rectangle 87">
            <a:extLst>
              <a:ext uri="{FF2B5EF4-FFF2-40B4-BE49-F238E27FC236}">
                <a16:creationId xmlns:a16="http://schemas.microsoft.com/office/drawing/2014/main" id="{E98F8D60-BC6F-4B41-9481-5F49C96A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140" y="604767"/>
            <a:ext cx="3383449"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Google Shape;143;p20" descr="Chart, scatter chart&#10;&#10;Description automatically generated"/>
          <p:cNvPicPr preferRelativeResize="0"/>
          <p:nvPr/>
        </p:nvPicPr>
        <p:blipFill>
          <a:blip r:embed="rId3"/>
          <a:stretch>
            <a:fillRect/>
          </a:stretch>
        </p:blipFill>
        <p:spPr>
          <a:xfrm>
            <a:off x="741469" y="1205128"/>
            <a:ext cx="3119676" cy="2495740"/>
          </a:xfrm>
          <a:prstGeom prst="rect">
            <a:avLst/>
          </a:prstGeom>
          <a:noFill/>
        </p:spPr>
      </p:pic>
      <p:sp>
        <p:nvSpPr>
          <p:cNvPr id="142" name="Google Shape;142;p20"/>
          <p:cNvSpPr txBox="1">
            <a:spLocks noGrp="1"/>
          </p:cNvSpPr>
          <p:nvPr>
            <p:ph type="body" idx="1"/>
          </p:nvPr>
        </p:nvSpPr>
        <p:spPr>
          <a:xfrm>
            <a:off x="5192817" y="1911096"/>
            <a:ext cx="3458459" cy="2779776"/>
          </a:xfrm>
          <a:prstGeom prst="rect">
            <a:avLst/>
          </a:prstGeom>
        </p:spPr>
        <p:txBody>
          <a:bodyPr spcFirstLastPara="1" vert="horz" lIns="91440" tIns="45720" rIns="91440" bIns="45720" rtlCol="0" anchorCtr="0">
            <a:normAutofit/>
          </a:bodyPr>
          <a:lstStyle/>
          <a:p>
            <a:pPr marL="0" lvl="0" indent="-228600" defTabSz="914400">
              <a:lnSpc>
                <a:spcPct val="90000"/>
              </a:lnSpc>
              <a:spcBef>
                <a:spcPts val="1000"/>
              </a:spcBef>
              <a:spcAft>
                <a:spcPts val="0"/>
              </a:spcAft>
              <a:buFont typeface="Arial" panose="020B0604020202020204" pitchFamily="34" charset="0"/>
              <a:buChar char="•"/>
            </a:pPr>
            <a:r>
              <a:rPr lang="en-US" sz="1900" b="1" dirty="0">
                <a:solidFill>
                  <a:srgbClr val="FFFFFF"/>
                </a:solidFill>
                <a:sym typeface="Calibri"/>
              </a:rPr>
              <a:t>Insight gain</a:t>
            </a:r>
            <a:endParaRPr lang="en-US" sz="1900" dirty="0">
              <a:solidFill>
                <a:srgbClr val="FFFFFF"/>
              </a:solidFill>
              <a:sym typeface="Times New Roman"/>
            </a:endParaRPr>
          </a:p>
          <a:p>
            <a:pPr marL="457200" lvl="0" indent="-228600" defTabSz="914400">
              <a:lnSpc>
                <a:spcPct val="90000"/>
              </a:lnSpc>
              <a:spcBef>
                <a:spcPts val="1000"/>
              </a:spcBef>
              <a:spcAft>
                <a:spcPts val="0"/>
              </a:spcAft>
              <a:buSzPts val="1200"/>
              <a:buFont typeface="Arial" panose="020B0604020202020204" pitchFamily="34" charset="0"/>
              <a:buChar char="•"/>
            </a:pPr>
            <a:r>
              <a:rPr lang="en-US" sz="1200" dirty="0">
                <a:solidFill>
                  <a:srgbClr val="FFFFFF"/>
                </a:solidFill>
                <a:sym typeface="Times New Roman"/>
              </a:rPr>
              <a:t>Short-term investment in this stock is not an ideal strategy</a:t>
            </a:r>
          </a:p>
          <a:p>
            <a:pPr marL="457200" lvl="0" indent="-228600" defTabSz="914400">
              <a:lnSpc>
                <a:spcPct val="90000"/>
              </a:lnSpc>
              <a:spcBef>
                <a:spcPts val="1000"/>
              </a:spcBef>
              <a:spcAft>
                <a:spcPts val="0"/>
              </a:spcAft>
              <a:buSzPts val="1200"/>
              <a:buFont typeface="Arial" panose="020B0604020202020204" pitchFamily="34" charset="0"/>
              <a:buChar char="•"/>
            </a:pPr>
            <a:r>
              <a:rPr lang="en-US" sz="1200" dirty="0">
                <a:solidFill>
                  <a:srgbClr val="FFFFFF"/>
                </a:solidFill>
                <a:sym typeface="Times New Roman"/>
              </a:rPr>
              <a:t>November and December are low buying times</a:t>
            </a:r>
          </a:p>
          <a:p>
            <a:pPr marL="0" lvl="0" indent="-228600" defTabSz="914400">
              <a:lnSpc>
                <a:spcPct val="90000"/>
              </a:lnSpc>
              <a:spcBef>
                <a:spcPts val="1000"/>
              </a:spcBef>
              <a:spcAft>
                <a:spcPts val="0"/>
              </a:spcAft>
              <a:buFont typeface="Arial" panose="020B0604020202020204" pitchFamily="34" charset="0"/>
              <a:buChar char="•"/>
            </a:pPr>
            <a:r>
              <a:rPr lang="en-US" sz="1700" b="1" dirty="0">
                <a:solidFill>
                  <a:srgbClr val="FFFFFF"/>
                </a:solidFill>
                <a:sym typeface="Calibri"/>
              </a:rPr>
              <a:t>Future Research</a:t>
            </a:r>
            <a:endParaRPr lang="en-US" sz="1700" dirty="0">
              <a:solidFill>
                <a:srgbClr val="FFFFFF"/>
              </a:solidFill>
              <a:sym typeface="Times New Roman"/>
            </a:endParaRPr>
          </a:p>
          <a:p>
            <a:pPr marL="457200" lvl="0" indent="-228600" defTabSz="914400">
              <a:lnSpc>
                <a:spcPct val="90000"/>
              </a:lnSpc>
              <a:spcBef>
                <a:spcPts val="1000"/>
              </a:spcBef>
              <a:spcAft>
                <a:spcPts val="0"/>
              </a:spcAft>
              <a:buSzPts val="1200"/>
              <a:buFont typeface="Arial" panose="020B0604020202020204" pitchFamily="34" charset="0"/>
              <a:buChar char="•"/>
            </a:pPr>
            <a:r>
              <a:rPr lang="en-US" sz="1200" dirty="0">
                <a:solidFill>
                  <a:srgbClr val="FFFFFF"/>
                </a:solidFill>
                <a:sym typeface="Times New Roman"/>
              </a:rPr>
              <a:t>Other creative and effective methods</a:t>
            </a:r>
          </a:p>
          <a:p>
            <a:pPr marL="457200" lvl="0" indent="-228600" defTabSz="914400">
              <a:lnSpc>
                <a:spcPct val="90000"/>
              </a:lnSpc>
              <a:spcBef>
                <a:spcPts val="1000"/>
              </a:spcBef>
              <a:spcAft>
                <a:spcPts val="0"/>
              </a:spcAft>
              <a:buSzPts val="1200"/>
              <a:buFont typeface="Arial" panose="020B0604020202020204" pitchFamily="34" charset="0"/>
              <a:buChar char="•"/>
            </a:pPr>
            <a:r>
              <a:rPr lang="en-US" sz="1200" dirty="0">
                <a:solidFill>
                  <a:srgbClr val="FFFFFF"/>
                </a:solidFill>
                <a:sym typeface="Times New Roman"/>
              </a:rPr>
              <a:t>Model can be modified</a:t>
            </a:r>
          </a:p>
          <a:p>
            <a:pPr marL="457200" lvl="0" indent="-228600" defTabSz="914400">
              <a:lnSpc>
                <a:spcPct val="90000"/>
              </a:lnSpc>
              <a:spcBef>
                <a:spcPts val="1000"/>
              </a:spcBef>
              <a:spcAft>
                <a:spcPts val="0"/>
              </a:spcAft>
              <a:buSzPts val="1200"/>
              <a:buFont typeface="Arial" panose="020B0604020202020204" pitchFamily="34" charset="0"/>
              <a:buChar char="•"/>
            </a:pPr>
            <a:r>
              <a:rPr lang="en-US" sz="1200" dirty="0">
                <a:solidFill>
                  <a:srgbClr val="FFFFFF"/>
                </a:solidFill>
                <a:sym typeface="Times New Roman"/>
              </a:rPr>
              <a:t>Study the short selling mechanism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7"/>
        <p:cNvGrpSpPr/>
        <p:nvPr/>
      </p:nvGrpSpPr>
      <p:grpSpPr>
        <a:xfrm>
          <a:off x="0" y="0"/>
          <a:ext cx="0" cy="0"/>
          <a:chOff x="0" y="0"/>
          <a:chExt cx="0" cy="0"/>
        </a:xfrm>
      </p:grpSpPr>
      <p:sp>
        <p:nvSpPr>
          <p:cNvPr id="91" name="Rectangle 90">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157704"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21"/>
          <p:cNvSpPr txBox="1">
            <a:spLocks noGrp="1"/>
          </p:cNvSpPr>
          <p:nvPr>
            <p:ph type="body" idx="1"/>
          </p:nvPr>
        </p:nvSpPr>
        <p:spPr>
          <a:xfrm>
            <a:off x="596680" y="1194555"/>
            <a:ext cx="3964343" cy="2281910"/>
          </a:xfrm>
          <a:prstGeom prst="rect">
            <a:avLst/>
          </a:prstGeom>
        </p:spPr>
        <p:txBody>
          <a:bodyPr spcFirstLastPara="1" vert="horz" lIns="91440" tIns="45720" rIns="91440" bIns="45720" rtlCol="0" anchorCtr="0">
            <a:normAutofit/>
          </a:bodyPr>
          <a:lstStyle/>
          <a:p>
            <a:pPr marL="0" indent="0" defTabSz="914400">
              <a:spcBef>
                <a:spcPts val="1000"/>
              </a:spcBef>
              <a:spcAft>
                <a:spcPts val="1600"/>
              </a:spcAft>
              <a:buNone/>
            </a:pPr>
            <a:r>
              <a:rPr lang="en-US" sz="4400" b="1" dirty="0">
                <a:solidFill>
                  <a:srgbClr val="FFFFFF"/>
                </a:solidFill>
              </a:rPr>
              <a:t>Thank you!</a:t>
            </a:r>
          </a:p>
          <a:p>
            <a:pPr marL="0" lvl="0" indent="0" defTabSz="914400">
              <a:spcBef>
                <a:spcPts val="1000"/>
              </a:spcBef>
              <a:spcAft>
                <a:spcPts val="1600"/>
              </a:spcAft>
              <a:buNone/>
            </a:pPr>
            <a:r>
              <a:rPr lang="en-US" sz="4400" b="1" dirty="0">
                <a:solidFill>
                  <a:srgbClr val="FFFFFF"/>
                </a:solidFill>
              </a:rPr>
              <a:t>Questions?</a:t>
            </a:r>
          </a:p>
        </p:txBody>
      </p:sp>
      <p:sp>
        <p:nvSpPr>
          <p:cNvPr id="93" name="Rectangle 92">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480060"/>
            <a:ext cx="3012948"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579" y="604767"/>
            <a:ext cx="2763774"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descr="Handshake">
            <a:extLst>
              <a:ext uri="{FF2B5EF4-FFF2-40B4-BE49-F238E27FC236}">
                <a16:creationId xmlns:a16="http://schemas.microsoft.com/office/drawing/2014/main" id="{6C70476A-A0D3-44C7-B314-CA27C3F133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9023" y="1194555"/>
            <a:ext cx="2516886" cy="2516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157704"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390A31C-060A-6345-8D6C-D8B7AFC66437}"/>
              </a:ext>
            </a:extLst>
          </p:cNvPr>
          <p:cNvSpPr/>
          <p:nvPr/>
        </p:nvSpPr>
        <p:spPr>
          <a:xfrm>
            <a:off x="603503" y="967518"/>
            <a:ext cx="3968495" cy="891540"/>
          </a:xfrm>
          <a:prstGeom prst="rect">
            <a:avLst/>
          </a:prstGeom>
          <a:solidFill>
            <a:srgbClr val="FFFFFF"/>
          </a:solidFill>
          <a:ln>
            <a:solidFill>
              <a:srgbClr val="404040"/>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b="1" cap="all" spc="200">
                <a:solidFill>
                  <a:srgbClr val="262626"/>
                </a:solidFill>
                <a:latin typeface="+mj-lt"/>
                <a:ea typeface="+mj-ea"/>
                <a:cs typeface="+mj-cs"/>
                <a:sym typeface="Raleway"/>
              </a:rPr>
              <a:t>Problem Statement &amp; </a:t>
            </a:r>
            <a:r>
              <a:rPr lang="en-US" b="1" cap="all" spc="200">
                <a:solidFill>
                  <a:srgbClr val="262626"/>
                </a:solidFill>
                <a:latin typeface="+mj-lt"/>
                <a:ea typeface="+mj-ea"/>
                <a:cs typeface="+mj-cs"/>
              </a:rPr>
              <a:t>Motivation</a:t>
            </a:r>
            <a:endParaRPr lang="en-US" cap="all" spc="200">
              <a:solidFill>
                <a:srgbClr val="262626"/>
              </a:solidFill>
              <a:latin typeface="+mj-lt"/>
              <a:ea typeface="+mj-ea"/>
              <a:cs typeface="+mj-cs"/>
            </a:endParaRPr>
          </a:p>
        </p:txBody>
      </p:sp>
      <p:sp>
        <p:nvSpPr>
          <p:cNvPr id="13" name="Rectangle 12">
            <a:extLst>
              <a:ext uri="{FF2B5EF4-FFF2-40B4-BE49-F238E27FC236}">
                <a16:creationId xmlns:a16="http://schemas.microsoft.com/office/drawing/2014/main" id="{80F462B4-03D1-E347-8BE2-5C6C62F83836}"/>
              </a:ext>
            </a:extLst>
          </p:cNvPr>
          <p:cNvSpPr/>
          <p:nvPr/>
        </p:nvSpPr>
        <p:spPr>
          <a:xfrm>
            <a:off x="603503" y="2144027"/>
            <a:ext cx="3964343" cy="2281910"/>
          </a:xfrm>
          <a:prstGeom prst="rect">
            <a:avLst/>
          </a:prstGeom>
        </p:spPr>
        <p:txBody>
          <a:bodyPr vert="horz" lIns="91440" tIns="45720" rIns="91440" bIns="45720" rtlCol="0">
            <a:normAutofit/>
          </a:bodyPr>
          <a:lstStyle/>
          <a:p>
            <a:pPr marL="457200" lvl="0" indent="-228600" defTabSz="914400">
              <a:lnSpc>
                <a:spcPct val="90000"/>
              </a:lnSpc>
              <a:spcBef>
                <a:spcPts val="1000"/>
              </a:spcBef>
              <a:buClr>
                <a:schemeClr val="accent2"/>
              </a:buClr>
              <a:buSzPts val="1200"/>
              <a:buFont typeface="Arial" panose="020B0604020202020204" pitchFamily="34" charset="0"/>
              <a:buChar char="•"/>
            </a:pPr>
            <a:endParaRPr lang="en-US" b="1" cap="all" spc="200" dirty="0">
              <a:solidFill>
                <a:srgbClr val="FFFFFF"/>
              </a:solidFill>
              <a:sym typeface="Times New Roman"/>
            </a:endParaRPr>
          </a:p>
          <a:p>
            <a:pPr marL="457200" lvl="0" indent="-228600" defTabSz="914400">
              <a:lnSpc>
                <a:spcPct val="90000"/>
              </a:lnSpc>
              <a:spcBef>
                <a:spcPts val="1000"/>
              </a:spcBef>
              <a:buClr>
                <a:schemeClr val="accent2"/>
              </a:buClr>
              <a:buSzPts val="1200"/>
              <a:buFont typeface="Arial" panose="020B0604020202020204" pitchFamily="34" charset="0"/>
              <a:buChar char="•"/>
            </a:pPr>
            <a:r>
              <a:rPr lang="en-US" b="1" cap="all" spc="200" dirty="0">
                <a:solidFill>
                  <a:srgbClr val="FFFFFF"/>
                </a:solidFill>
                <a:sym typeface="Times New Roman"/>
              </a:rPr>
              <a:t>Predicting </a:t>
            </a:r>
            <a:r>
              <a:rPr lang="en-US" altLang="zh-CN" b="1" cap="all" spc="200" dirty="0">
                <a:solidFill>
                  <a:srgbClr val="FFFFFF"/>
                </a:solidFill>
                <a:sym typeface="Times New Roman"/>
              </a:rPr>
              <a:t>&amp;</a:t>
            </a:r>
            <a:r>
              <a:rPr lang="en-US" b="1" cap="all" spc="200" dirty="0">
                <a:solidFill>
                  <a:srgbClr val="FFFFFF"/>
                </a:solidFill>
                <a:sym typeface="Times New Roman"/>
              </a:rPr>
              <a:t>forecasting stock price(GDX)</a:t>
            </a:r>
          </a:p>
          <a:p>
            <a:pPr indent="-228600" defTabSz="914400">
              <a:lnSpc>
                <a:spcPct val="90000"/>
              </a:lnSpc>
              <a:spcBef>
                <a:spcPts val="1000"/>
              </a:spcBef>
              <a:buClr>
                <a:schemeClr val="accent2"/>
              </a:buClr>
              <a:buFont typeface="Arial" panose="020B0604020202020204" pitchFamily="34" charset="0"/>
              <a:buChar char="•"/>
            </a:pPr>
            <a:endParaRPr lang="en-US" sz="1500" dirty="0">
              <a:solidFill>
                <a:srgbClr val="FFFFFF"/>
              </a:solidFill>
            </a:endParaRPr>
          </a:p>
        </p:txBody>
      </p:sp>
      <p:sp>
        <p:nvSpPr>
          <p:cNvPr id="34" name="Rectangle 33">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480060"/>
            <a:ext cx="3012948"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579" y="604767"/>
            <a:ext cx="2763774"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100;p15">
            <a:extLst>
              <a:ext uri="{FF2B5EF4-FFF2-40B4-BE49-F238E27FC236}">
                <a16:creationId xmlns:a16="http://schemas.microsoft.com/office/drawing/2014/main" id="{06E05DB5-6F47-8A45-B25E-468154A06C3A}"/>
              </a:ext>
            </a:extLst>
          </p:cNvPr>
          <p:cNvPicPr preferRelativeResize="0"/>
          <p:nvPr/>
        </p:nvPicPr>
        <p:blipFill>
          <a:blip r:embed="rId2"/>
          <a:stretch>
            <a:fillRect/>
          </a:stretch>
        </p:blipFill>
        <p:spPr>
          <a:xfrm>
            <a:off x="5899023" y="1617956"/>
            <a:ext cx="2516886" cy="1670083"/>
          </a:xfrm>
          <a:prstGeom prst="rect">
            <a:avLst/>
          </a:prstGeom>
          <a:noFill/>
        </p:spPr>
      </p:pic>
    </p:spTree>
    <p:extLst>
      <p:ext uri="{BB962C8B-B14F-4D97-AF65-F5344CB8AC3E}">
        <p14:creationId xmlns:p14="http://schemas.microsoft.com/office/powerpoint/2010/main" val="380935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53691" cy="5143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BD433-09FF-FF42-84B9-165EA36228D3}"/>
              </a:ext>
            </a:extLst>
          </p:cNvPr>
          <p:cNvSpPr>
            <a:spLocks noGrp="1"/>
          </p:cNvSpPr>
          <p:nvPr>
            <p:ph type="title"/>
          </p:nvPr>
        </p:nvSpPr>
        <p:spPr>
          <a:xfrm>
            <a:off x="480060" y="2010828"/>
            <a:ext cx="2551176" cy="1121846"/>
          </a:xfrm>
          <a:solidFill>
            <a:srgbClr val="FFFFFF"/>
          </a:solidFill>
          <a:ln>
            <a:solidFill>
              <a:srgbClr val="262626"/>
            </a:solidFill>
          </a:ln>
        </p:spPr>
        <p:txBody>
          <a:bodyPr vert="horz" lIns="182880" tIns="182880" rIns="182880" bIns="182880" rtlCol="0" anchor="ctr">
            <a:normAutofit/>
          </a:bodyPr>
          <a:lstStyle/>
          <a:p>
            <a:pPr defTabSz="914400">
              <a:spcBef>
                <a:spcPct val="0"/>
              </a:spcBef>
            </a:pPr>
            <a:r>
              <a:rPr lang="en-US" sz="1800" spc="200" dirty="0">
                <a:solidFill>
                  <a:srgbClr val="262626"/>
                </a:solidFill>
              </a:rPr>
              <a:t>Methods and Data Diagnostics </a:t>
            </a:r>
          </a:p>
        </p:txBody>
      </p:sp>
      <p:sp useBgFill="1">
        <p:nvSpPr>
          <p:cNvPr id="20" name="Rectangle 19">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4958" y="0"/>
            <a:ext cx="5579042"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ext Placeholder 2">
            <a:extLst>
              <a:ext uri="{FF2B5EF4-FFF2-40B4-BE49-F238E27FC236}">
                <a16:creationId xmlns:a16="http://schemas.microsoft.com/office/drawing/2014/main" id="{5D82BFEC-D9A5-4721-8CE7-D5EFE78E04DC}"/>
              </a:ext>
            </a:extLst>
          </p:cNvPr>
          <p:cNvGraphicFramePr/>
          <p:nvPr>
            <p:extLst>
              <p:ext uri="{D42A27DB-BD31-4B8C-83A1-F6EECF244321}">
                <p14:modId xmlns:p14="http://schemas.microsoft.com/office/powerpoint/2010/main" val="2925336840"/>
              </p:ext>
            </p:extLst>
          </p:nvPr>
        </p:nvGraphicFramePr>
        <p:xfrm>
          <a:off x="4048125" y="479822"/>
          <a:ext cx="4613672" cy="3957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349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16">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157704"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8B222-6C7D-D242-968F-C89E0209B4EC}"/>
              </a:ext>
            </a:extLst>
          </p:cNvPr>
          <p:cNvSpPr>
            <a:spLocks noGrp="1"/>
          </p:cNvSpPr>
          <p:nvPr>
            <p:ph type="title"/>
          </p:nvPr>
        </p:nvSpPr>
        <p:spPr>
          <a:xfrm>
            <a:off x="603503" y="967518"/>
            <a:ext cx="3968495" cy="891540"/>
          </a:xfrm>
          <a:solidFill>
            <a:srgbClr val="FFFFFF"/>
          </a:solidFill>
          <a:ln>
            <a:solidFill>
              <a:srgbClr val="404040"/>
            </a:solidFill>
          </a:ln>
        </p:spPr>
        <p:txBody>
          <a:bodyPr vert="horz" lIns="182880" tIns="182880" rIns="182880" bIns="182880" rtlCol="0" anchor="ctr">
            <a:normAutofit/>
          </a:bodyPr>
          <a:lstStyle/>
          <a:p>
            <a:pPr defTabSz="914400">
              <a:spcBef>
                <a:spcPct val="0"/>
              </a:spcBef>
            </a:pPr>
            <a:r>
              <a:rPr lang="en-US" sz="2800" spc="200">
                <a:solidFill>
                  <a:srgbClr val="262626"/>
                </a:solidFill>
                <a:sym typeface="Calibri"/>
              </a:rPr>
              <a:t>Data Description</a:t>
            </a:r>
            <a:endParaRPr lang="en-US" sz="2800" spc="200">
              <a:solidFill>
                <a:srgbClr val="262626"/>
              </a:solidFill>
            </a:endParaRPr>
          </a:p>
        </p:txBody>
      </p:sp>
      <p:sp>
        <p:nvSpPr>
          <p:cNvPr id="3" name="Text Placeholder 2">
            <a:extLst>
              <a:ext uri="{FF2B5EF4-FFF2-40B4-BE49-F238E27FC236}">
                <a16:creationId xmlns:a16="http://schemas.microsoft.com/office/drawing/2014/main" id="{85F95F05-7D92-5B48-BAB5-5720F20103AE}"/>
              </a:ext>
            </a:extLst>
          </p:cNvPr>
          <p:cNvSpPr>
            <a:spLocks noGrp="1"/>
          </p:cNvSpPr>
          <p:nvPr>
            <p:ph type="body" idx="1"/>
          </p:nvPr>
        </p:nvSpPr>
        <p:spPr>
          <a:xfrm>
            <a:off x="603503" y="2144027"/>
            <a:ext cx="3964343" cy="2281910"/>
          </a:xfrm>
        </p:spPr>
        <p:txBody>
          <a:bodyPr vert="horz" lIns="91440" tIns="45720" rIns="91440" bIns="45720" rtlCol="0">
            <a:normAutofit lnSpcReduction="10000"/>
          </a:bodyPr>
          <a:lstStyle/>
          <a:p>
            <a:pPr marL="0" lvl="0" indent="-228600" defTabSz="914400">
              <a:spcBef>
                <a:spcPts val="1000"/>
              </a:spcBef>
              <a:buFont typeface="Arial" panose="020B0604020202020204" pitchFamily="34" charset="0"/>
              <a:buChar char="•"/>
            </a:pPr>
            <a:r>
              <a:rPr lang="en-US" dirty="0">
                <a:solidFill>
                  <a:srgbClr val="FFFFFF"/>
                </a:solidFill>
                <a:sym typeface="Times New Roman"/>
              </a:rPr>
              <a:t>The dataset is from yahoo finance historical database.&lt;”</a:t>
            </a:r>
            <a:r>
              <a:rPr lang="en-US" u="sng" dirty="0">
                <a:solidFill>
                  <a:srgbClr val="FFFFFF"/>
                </a:solidFill>
                <a:sym typeface="Times New Roman"/>
                <a:hlinkClick r:id="rId2">
                  <a:extLst>
                    <a:ext uri="{A12FA001-AC4F-418D-AE19-62706E023703}">
                      <ahyp:hlinkClr xmlns:ahyp="http://schemas.microsoft.com/office/drawing/2018/hyperlinkcolor" val="tx"/>
                    </a:ext>
                  </a:extLst>
                </a:hlinkClick>
              </a:rPr>
              <a:t>https://finance.yahoo.com/quote/GDX/performance?p=GDX</a:t>
            </a:r>
            <a:endParaRPr lang="en-US" dirty="0">
              <a:solidFill>
                <a:srgbClr val="FFFFFF"/>
              </a:solidFill>
            </a:endParaRPr>
          </a:p>
          <a:p>
            <a:pPr marL="0" lvl="0" indent="-228600" defTabSz="914400">
              <a:spcBef>
                <a:spcPts val="1000"/>
              </a:spcBef>
              <a:buFont typeface="Arial" panose="020B0604020202020204" pitchFamily="34" charset="0"/>
              <a:buChar char="•"/>
            </a:pPr>
            <a:r>
              <a:rPr lang="en-US" dirty="0" err="1">
                <a:solidFill>
                  <a:srgbClr val="FFFFFF"/>
                </a:solidFill>
                <a:sym typeface="Times New Roman"/>
              </a:rPr>
              <a:t>VanEck</a:t>
            </a:r>
            <a:r>
              <a:rPr lang="en-US" dirty="0">
                <a:solidFill>
                  <a:srgbClr val="FFFFFF"/>
                </a:solidFill>
                <a:sym typeface="Times New Roman"/>
              </a:rPr>
              <a:t> Vectors Gold Miners ETF (GDX)</a:t>
            </a:r>
          </a:p>
          <a:p>
            <a:pPr lvl="0" indent="-228600" defTabSz="914400">
              <a:spcBef>
                <a:spcPts val="1000"/>
              </a:spcBef>
              <a:buFont typeface="Arial" panose="020B0604020202020204" pitchFamily="34" charset="0"/>
              <a:buChar char="•"/>
            </a:pPr>
            <a:r>
              <a:rPr lang="en-US" dirty="0">
                <a:solidFill>
                  <a:srgbClr val="FFFFFF"/>
                </a:solidFill>
                <a:sym typeface="Times New Roman"/>
              </a:rPr>
              <a:t>1259 sample size </a:t>
            </a:r>
          </a:p>
          <a:p>
            <a:pPr lvl="0" indent="-228600" defTabSz="914400">
              <a:spcBef>
                <a:spcPts val="1000"/>
              </a:spcBef>
              <a:buSzPts val="1200"/>
              <a:buFont typeface="Arial" panose="020B0604020202020204" pitchFamily="34" charset="0"/>
              <a:buChar char="•"/>
            </a:pPr>
            <a:r>
              <a:rPr lang="en-US" dirty="0">
                <a:solidFill>
                  <a:srgbClr val="FFFFFF"/>
                </a:solidFill>
                <a:sym typeface="Times New Roman"/>
              </a:rPr>
              <a:t>“Date” , “Open” , “High” , “Low” , “Close” , “</a:t>
            </a:r>
            <a:r>
              <a:rPr lang="en-US" dirty="0" err="1">
                <a:solidFill>
                  <a:srgbClr val="FFFFFF"/>
                </a:solidFill>
                <a:sym typeface="Times New Roman"/>
              </a:rPr>
              <a:t>Adj.Close</a:t>
            </a:r>
            <a:r>
              <a:rPr lang="en-US" dirty="0">
                <a:solidFill>
                  <a:srgbClr val="FFFFFF"/>
                </a:solidFill>
                <a:sym typeface="Times New Roman"/>
              </a:rPr>
              <a:t>”, “Volume” . “</a:t>
            </a:r>
            <a:r>
              <a:rPr lang="en-US" dirty="0" err="1">
                <a:solidFill>
                  <a:srgbClr val="FFFFFF"/>
                </a:solidFill>
                <a:sym typeface="Times New Roman"/>
              </a:rPr>
              <a:t>Nextday</a:t>
            </a:r>
            <a:r>
              <a:rPr lang="en-US" dirty="0">
                <a:solidFill>
                  <a:srgbClr val="FFFFFF"/>
                </a:solidFill>
                <a:sym typeface="Times New Roman"/>
              </a:rPr>
              <a:t>”, “</a:t>
            </a:r>
            <a:r>
              <a:rPr lang="en-US" dirty="0" err="1">
                <a:solidFill>
                  <a:srgbClr val="FFFFFF"/>
                </a:solidFill>
                <a:sym typeface="Times New Roman"/>
              </a:rPr>
              <a:t>Profit_In_Percentag</a:t>
            </a:r>
            <a:r>
              <a:rPr lang="en-US" dirty="0">
                <a:solidFill>
                  <a:srgbClr val="FFFFFF"/>
                </a:solidFill>
                <a:sym typeface="Times New Roman"/>
              </a:rPr>
              <a:t>		1e”, “Month” ,“Year” .  </a:t>
            </a:r>
          </a:p>
          <a:p>
            <a:pPr indent="-228600" defTabSz="914400">
              <a:spcBef>
                <a:spcPts val="1000"/>
              </a:spcBef>
              <a:buFont typeface="Arial" panose="020B0604020202020204" pitchFamily="34" charset="0"/>
              <a:buChar char="•"/>
            </a:pPr>
            <a:endParaRPr lang="en-US" dirty="0">
              <a:solidFill>
                <a:srgbClr val="FFFFFF"/>
              </a:solidFill>
            </a:endParaRPr>
          </a:p>
        </p:txBody>
      </p:sp>
      <p:sp>
        <p:nvSpPr>
          <p:cNvPr id="23" name="Rectangle 18">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480060"/>
            <a:ext cx="3012948"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579" y="604767"/>
            <a:ext cx="2763774"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108;p16">
            <a:extLst>
              <a:ext uri="{FF2B5EF4-FFF2-40B4-BE49-F238E27FC236}">
                <a16:creationId xmlns:a16="http://schemas.microsoft.com/office/drawing/2014/main" id="{A84E6125-89FC-BA45-8FB7-C22846161249}"/>
              </a:ext>
            </a:extLst>
          </p:cNvPr>
          <p:cNvPicPr preferRelativeResize="0"/>
          <p:nvPr/>
        </p:nvPicPr>
        <p:blipFill>
          <a:blip r:embed="rId3"/>
          <a:stretch>
            <a:fillRect/>
          </a:stretch>
        </p:blipFill>
        <p:spPr>
          <a:xfrm>
            <a:off x="5899023" y="1411637"/>
            <a:ext cx="2640330" cy="2179702"/>
          </a:xfrm>
          <a:prstGeom prst="rect">
            <a:avLst/>
          </a:prstGeom>
          <a:noFill/>
        </p:spPr>
      </p:pic>
    </p:spTree>
    <p:extLst>
      <p:ext uri="{BB962C8B-B14F-4D97-AF65-F5344CB8AC3E}">
        <p14:creationId xmlns:p14="http://schemas.microsoft.com/office/powerpoint/2010/main" val="336487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13;p17">
            <a:extLst>
              <a:ext uri="{FF2B5EF4-FFF2-40B4-BE49-F238E27FC236}">
                <a16:creationId xmlns:a16="http://schemas.microsoft.com/office/drawing/2014/main" id="{E4044FBA-EA30-DB4D-A694-74B3DFFBF0DF}"/>
              </a:ext>
            </a:extLst>
          </p:cNvPr>
          <p:cNvSpPr txBox="1">
            <a:spLocks noGrp="1"/>
          </p:cNvSpPr>
          <p:nvPr>
            <p:ph type="title"/>
          </p:nvPr>
        </p:nvSpPr>
        <p:spPr>
          <a:xfrm>
            <a:off x="5435169" y="538317"/>
            <a:ext cx="3321750" cy="3338739"/>
          </a:xfrm>
          <a:prstGeom prst="rect">
            <a:avLst/>
          </a:prstGeom>
          <a:solidFill>
            <a:srgbClr val="FFFFFF"/>
          </a:solidFill>
          <a:ln>
            <a:solidFill>
              <a:srgbClr val="404040"/>
            </a:solidFill>
          </a:ln>
        </p:spPr>
        <p:txBody>
          <a:bodyPr spcFirstLastPara="1" vert="horz" lIns="182880" tIns="182880" rIns="182880" bIns="182880" rtlCol="0" anchor="ctr" anchorCtr="0">
            <a:normAutofit fontScale="90000"/>
          </a:bodyPr>
          <a:lstStyle/>
          <a:p>
            <a:pPr defTabSz="914400">
              <a:spcBef>
                <a:spcPts val="1000"/>
              </a:spcBef>
              <a:buSzPts val="1600"/>
            </a:pPr>
            <a:r>
              <a:rPr lang="en-US" spc="200" dirty="0">
                <a:solidFill>
                  <a:schemeClr val="tx1">
                    <a:lumMod val="50000"/>
                    <a:lumOff val="50000"/>
                  </a:schemeClr>
                </a:solidFill>
                <a:sym typeface="Calibri"/>
              </a:rPr>
              <a:t>Data Diagnostics</a:t>
            </a:r>
            <a:br>
              <a:rPr lang="en-US" spc="200" dirty="0">
                <a:solidFill>
                  <a:schemeClr val="tx1">
                    <a:lumMod val="50000"/>
                    <a:lumOff val="50000"/>
                  </a:schemeClr>
                </a:solidFill>
                <a:sym typeface="Calibri"/>
              </a:rPr>
            </a:br>
            <a:br>
              <a:rPr lang="en-US" spc="200" dirty="0">
                <a:solidFill>
                  <a:schemeClr val="tx1">
                    <a:lumMod val="50000"/>
                    <a:lumOff val="50000"/>
                  </a:schemeClr>
                </a:solidFill>
                <a:sym typeface="Calibri"/>
              </a:rPr>
            </a:br>
            <a:br>
              <a:rPr lang="en-US" spc="200" dirty="0">
                <a:solidFill>
                  <a:schemeClr val="tx1">
                    <a:lumMod val="50000"/>
                    <a:lumOff val="50000"/>
                  </a:schemeClr>
                </a:solidFill>
                <a:sym typeface="Calibri"/>
              </a:rPr>
            </a:br>
            <a:r>
              <a:rPr lang="en-US" sz="2800" b="1" dirty="0">
                <a:solidFill>
                  <a:schemeClr val="tx1">
                    <a:lumMod val="50000"/>
                    <a:lumOff val="50000"/>
                  </a:schemeClr>
                </a:solidFill>
                <a:sym typeface="Times New Roman"/>
              </a:rPr>
              <a:t>Outlier appears</a:t>
            </a:r>
            <a:br>
              <a:rPr lang="en-US" sz="2800" b="1" dirty="0">
                <a:solidFill>
                  <a:schemeClr val="tx1">
                    <a:lumMod val="50000"/>
                    <a:lumOff val="50000"/>
                  </a:schemeClr>
                </a:solidFill>
                <a:sym typeface="Times New Roman"/>
              </a:rPr>
            </a:br>
            <a:r>
              <a:rPr lang="en-US" sz="2800" b="1" dirty="0">
                <a:solidFill>
                  <a:schemeClr val="tx1">
                    <a:lumMod val="50000"/>
                    <a:lumOff val="50000"/>
                  </a:schemeClr>
                </a:solidFill>
                <a:sym typeface="Times New Roman"/>
              </a:rPr>
              <a:t>One</a:t>
            </a:r>
            <a:r>
              <a:rPr lang="zh-CN" altLang="en-US" sz="2800" b="1" dirty="0">
                <a:solidFill>
                  <a:schemeClr val="tx1">
                    <a:lumMod val="50000"/>
                    <a:lumOff val="50000"/>
                  </a:schemeClr>
                </a:solidFill>
                <a:sym typeface="Times New Roman"/>
              </a:rPr>
              <a:t> </a:t>
            </a:r>
            <a:r>
              <a:rPr lang="en-US" altLang="zh-CN" sz="2800" b="1" dirty="0">
                <a:solidFill>
                  <a:schemeClr val="tx1">
                    <a:lumMod val="50000"/>
                    <a:lumOff val="50000"/>
                  </a:schemeClr>
                </a:solidFill>
                <a:sym typeface="Times New Roman"/>
              </a:rPr>
              <a:t>NA value</a:t>
            </a:r>
            <a:br>
              <a:rPr lang="en-US" sz="2800" b="1" dirty="0">
                <a:solidFill>
                  <a:schemeClr val="tx1">
                    <a:lumMod val="50000"/>
                    <a:lumOff val="50000"/>
                  </a:schemeClr>
                </a:solidFill>
                <a:sym typeface="Times New Roman"/>
              </a:rPr>
            </a:br>
            <a:endParaRPr lang="en-US" spc="200" dirty="0">
              <a:solidFill>
                <a:schemeClr val="tx1">
                  <a:lumMod val="50000"/>
                  <a:lumOff val="50000"/>
                </a:schemeClr>
              </a:solidFill>
              <a:sym typeface="Calibri"/>
            </a:endParaRPr>
          </a:p>
          <a:p>
            <a:pPr marL="0" lvl="0" indent="0" defTabSz="914400">
              <a:spcBef>
                <a:spcPct val="0"/>
              </a:spcBef>
              <a:spcAft>
                <a:spcPts val="0"/>
              </a:spcAft>
            </a:pPr>
            <a:endParaRPr lang="en-US" spc="200" dirty="0">
              <a:solidFill>
                <a:srgbClr val="262626"/>
              </a:solidFill>
            </a:endParaRPr>
          </a:p>
        </p:txBody>
      </p:sp>
      <p:pic>
        <p:nvPicPr>
          <p:cNvPr id="9" name="Picture">
            <a:extLst>
              <a:ext uri="{FF2B5EF4-FFF2-40B4-BE49-F238E27FC236}">
                <a16:creationId xmlns:a16="http://schemas.microsoft.com/office/drawing/2014/main" id="{5874A038-162F-5B47-A9BE-B4239D7312C6}"/>
              </a:ext>
            </a:extLst>
          </p:cNvPr>
          <p:cNvPicPr/>
          <p:nvPr/>
        </p:nvPicPr>
        <p:blipFill>
          <a:blip r:embed="rId2"/>
          <a:stretch>
            <a:fillRect/>
          </a:stretch>
        </p:blipFill>
        <p:spPr bwMode="auto">
          <a:xfrm>
            <a:off x="-20" y="0"/>
            <a:ext cx="4810080" cy="2870771"/>
          </a:xfrm>
          <a:prstGeom prst="rect">
            <a:avLst/>
          </a:prstGeom>
          <a:noFill/>
          <a:ln w="9525">
            <a:noFill/>
            <a:headEnd/>
            <a:tailEnd/>
          </a:ln>
        </p:spPr>
      </p:pic>
      <p:pic>
        <p:nvPicPr>
          <p:cNvPr id="7" name="Picture 6">
            <a:extLst>
              <a:ext uri="{FF2B5EF4-FFF2-40B4-BE49-F238E27FC236}">
                <a16:creationId xmlns:a16="http://schemas.microsoft.com/office/drawing/2014/main" id="{A09DFFDF-B48F-184B-9CAF-2073E5F393EF}"/>
              </a:ext>
            </a:extLst>
          </p:cNvPr>
          <p:cNvPicPr>
            <a:picLocks noChangeAspect="1"/>
          </p:cNvPicPr>
          <p:nvPr/>
        </p:nvPicPr>
        <p:blipFill>
          <a:blip r:embed="rId3"/>
          <a:stretch>
            <a:fillRect/>
          </a:stretch>
        </p:blipFill>
        <p:spPr>
          <a:xfrm>
            <a:off x="32872" y="2571751"/>
            <a:ext cx="4810080" cy="2571750"/>
          </a:xfrm>
          <a:prstGeom prst="rect">
            <a:avLst/>
          </a:prstGeom>
        </p:spPr>
      </p:pic>
    </p:spTree>
    <p:extLst>
      <p:ext uri="{BB962C8B-B14F-4D97-AF65-F5344CB8AC3E}">
        <p14:creationId xmlns:p14="http://schemas.microsoft.com/office/powerpoint/2010/main" val="281859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8F52F-9F77-B149-946C-63041CDE4CB4}"/>
              </a:ext>
            </a:extLst>
          </p:cNvPr>
          <p:cNvSpPr>
            <a:spLocks noGrp="1"/>
          </p:cNvSpPr>
          <p:nvPr>
            <p:ph type="title"/>
          </p:nvPr>
        </p:nvSpPr>
        <p:spPr>
          <a:xfrm>
            <a:off x="150922" y="2571750"/>
            <a:ext cx="2762548" cy="1668416"/>
          </a:xfrm>
        </p:spPr>
        <p:txBody>
          <a:bodyPr vert="horz" lIns="274320" tIns="182880" rIns="274320" bIns="182880" rtlCol="0" anchor="ctr" anchorCtr="1">
            <a:normAutofit/>
          </a:bodyPr>
          <a:lstStyle/>
          <a:p>
            <a:pPr defTabSz="914400">
              <a:spcBef>
                <a:spcPct val="0"/>
              </a:spcBef>
            </a:pPr>
            <a:r>
              <a:rPr lang="en-US" sz="1300" b="1" spc="200" dirty="0">
                <a:solidFill>
                  <a:srgbClr val="262626"/>
                </a:solidFill>
                <a:sym typeface="Times New Roman"/>
              </a:rPr>
              <a:t>Close to normal distribution</a:t>
            </a:r>
            <a:br>
              <a:rPr lang="en-US" sz="1300" b="1" spc="200" dirty="0">
                <a:solidFill>
                  <a:srgbClr val="262626"/>
                </a:solidFill>
              </a:rPr>
            </a:br>
            <a:endParaRPr lang="en-US" sz="1300" spc="200" dirty="0">
              <a:solidFill>
                <a:srgbClr val="262626"/>
              </a:solidFill>
            </a:endParaRPr>
          </a:p>
        </p:txBody>
      </p:sp>
      <p:pic>
        <p:nvPicPr>
          <p:cNvPr id="6" name="Picture 5" descr="Chart, histogram&#10;&#10;Description automatically generated">
            <a:extLst>
              <a:ext uri="{FF2B5EF4-FFF2-40B4-BE49-F238E27FC236}">
                <a16:creationId xmlns:a16="http://schemas.microsoft.com/office/drawing/2014/main" id="{06F973B8-3A42-C04D-9C2B-9D87C7A028EE}"/>
              </a:ext>
            </a:extLst>
          </p:cNvPr>
          <p:cNvPicPr>
            <a:picLocks noChangeAspect="1"/>
          </p:cNvPicPr>
          <p:nvPr/>
        </p:nvPicPr>
        <p:blipFill>
          <a:blip r:embed="rId2"/>
          <a:stretch>
            <a:fillRect/>
          </a:stretch>
        </p:blipFill>
        <p:spPr>
          <a:xfrm>
            <a:off x="3188945" y="0"/>
            <a:ext cx="5955054" cy="5143500"/>
          </a:xfrm>
          <a:prstGeom prst="rect">
            <a:avLst/>
          </a:prstGeom>
        </p:spPr>
      </p:pic>
      <p:sp>
        <p:nvSpPr>
          <p:cNvPr id="3" name="Rectangle 2">
            <a:extLst>
              <a:ext uri="{FF2B5EF4-FFF2-40B4-BE49-F238E27FC236}">
                <a16:creationId xmlns:a16="http://schemas.microsoft.com/office/drawing/2014/main" id="{B0C107A7-DE2A-C248-A042-38569543F1F8}"/>
              </a:ext>
            </a:extLst>
          </p:cNvPr>
          <p:cNvSpPr/>
          <p:nvPr/>
        </p:nvSpPr>
        <p:spPr>
          <a:xfrm>
            <a:off x="0" y="406622"/>
            <a:ext cx="3188945" cy="1569660"/>
          </a:xfrm>
          <a:prstGeom prst="rect">
            <a:avLst/>
          </a:prstGeom>
        </p:spPr>
        <p:txBody>
          <a:bodyPr wrap="square">
            <a:spAutoFit/>
          </a:bodyPr>
          <a:lstStyle/>
          <a:p>
            <a:pPr lvl="0"/>
            <a:r>
              <a:rPr lang="en-US" sz="1300" b="1" cap="all" spc="200" dirty="0">
                <a:solidFill>
                  <a:srgbClr val="262626"/>
                </a:solidFill>
                <a:latin typeface="+mj-lt"/>
                <a:ea typeface="+mj-ea"/>
                <a:cs typeface="+mj-cs"/>
              </a:rPr>
              <a:t>Kolmogorov-Smirnov test</a:t>
            </a:r>
          </a:p>
          <a:p>
            <a:pPr lvl="0"/>
            <a:r>
              <a:rPr lang="en-US" sz="1300" b="1" cap="all" spc="200" dirty="0">
                <a:solidFill>
                  <a:srgbClr val="262626"/>
                </a:solidFill>
                <a:latin typeface="+mj-lt"/>
                <a:ea typeface="+mj-ea"/>
                <a:cs typeface="+mj-cs"/>
              </a:rPr>
              <a:t>Shapiro-Wilks test</a:t>
            </a:r>
          </a:p>
          <a:p>
            <a:endParaRPr lang="en-CN" sz="1300" b="1" cap="all" spc="200" dirty="0">
              <a:solidFill>
                <a:srgbClr val="262626"/>
              </a:solidFill>
              <a:latin typeface="+mj-lt"/>
              <a:ea typeface="+mj-ea"/>
              <a:cs typeface="+mj-cs"/>
            </a:endParaRPr>
          </a:p>
          <a:p>
            <a:r>
              <a:rPr lang="en-CN" sz="1300" b="1" cap="all" spc="200" dirty="0">
                <a:solidFill>
                  <a:srgbClr val="262626"/>
                </a:solidFill>
                <a:latin typeface="+mj-lt"/>
                <a:ea typeface="+mj-ea"/>
                <a:cs typeface="+mj-cs"/>
              </a:rPr>
              <a:t>skewness </a:t>
            </a:r>
            <a:r>
              <a:rPr lang="zh-CN" altLang="en-US" sz="1300" b="1" cap="all" spc="200" dirty="0">
                <a:solidFill>
                  <a:srgbClr val="262626"/>
                </a:solidFill>
                <a:latin typeface="+mj-lt"/>
                <a:ea typeface="+mj-ea"/>
                <a:cs typeface="+mj-cs"/>
              </a:rPr>
              <a:t>：</a:t>
            </a:r>
            <a:r>
              <a:rPr lang="en-CN" sz="1300" b="1" cap="all" spc="200" dirty="0">
                <a:solidFill>
                  <a:srgbClr val="262626"/>
                </a:solidFill>
                <a:latin typeface="+mj-lt"/>
                <a:ea typeface="+mj-ea"/>
                <a:cs typeface="+mj-cs"/>
              </a:rPr>
              <a:t>0.07943889</a:t>
            </a:r>
          </a:p>
          <a:p>
            <a:r>
              <a:rPr lang="en-CN" sz="1300" b="1" cap="all" spc="200" dirty="0">
                <a:solidFill>
                  <a:srgbClr val="262626"/>
                </a:solidFill>
                <a:latin typeface="+mj-lt"/>
                <a:ea typeface="+mj-ea"/>
                <a:cs typeface="+mj-cs"/>
              </a:rPr>
              <a:t>kurtosis </a:t>
            </a:r>
            <a:r>
              <a:rPr lang="zh-CN" altLang="en-US" sz="1300" b="1" cap="all" spc="200" dirty="0">
                <a:solidFill>
                  <a:srgbClr val="262626"/>
                </a:solidFill>
                <a:latin typeface="+mj-lt"/>
                <a:ea typeface="+mj-ea"/>
                <a:cs typeface="+mj-cs"/>
              </a:rPr>
              <a:t>： </a:t>
            </a:r>
            <a:r>
              <a:rPr lang="en-CN" sz="1300" b="1" cap="all" spc="200" dirty="0">
                <a:solidFill>
                  <a:srgbClr val="262626"/>
                </a:solidFill>
                <a:latin typeface="+mj-lt"/>
                <a:ea typeface="+mj-ea"/>
                <a:cs typeface="+mj-cs"/>
              </a:rPr>
              <a:t>3.213588</a:t>
            </a:r>
          </a:p>
          <a:p>
            <a:endParaRPr lang="en-CN" dirty="0"/>
          </a:p>
        </p:txBody>
      </p:sp>
    </p:spTree>
    <p:extLst>
      <p:ext uri="{BB962C8B-B14F-4D97-AF65-F5344CB8AC3E}">
        <p14:creationId xmlns:p14="http://schemas.microsoft.com/office/powerpoint/2010/main" val="25481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BFE9CC-69CB-294F-9FB9-525562A0CDCA}"/>
              </a:ext>
            </a:extLst>
          </p:cNvPr>
          <p:cNvSpPr/>
          <p:nvPr/>
        </p:nvSpPr>
        <p:spPr>
          <a:xfrm>
            <a:off x="603504" y="1803654"/>
            <a:ext cx="2283712" cy="1220844"/>
          </a:xfrm>
          <a:prstGeom prst="rect">
            <a:avLst/>
          </a:prstGeom>
        </p:spPr>
        <p:txBody>
          <a:bodyPr vert="horz" lIns="274320" tIns="182880" rIns="274320" bIns="182880" rtlCol="0" anchor="ctr" anchorCtr="1">
            <a:normAutofit/>
          </a:bodyPr>
          <a:lstStyle/>
          <a:p>
            <a:pPr lvl="0" algn="ctr" defTabSz="914400">
              <a:lnSpc>
                <a:spcPct val="90000"/>
              </a:lnSpc>
              <a:spcBef>
                <a:spcPct val="0"/>
              </a:spcBef>
              <a:spcAft>
                <a:spcPts val="600"/>
              </a:spcAft>
            </a:pPr>
            <a:r>
              <a:rPr lang="en-US" altLang="en-US" sz="1900" cap="all" spc="200">
                <a:solidFill>
                  <a:srgbClr val="262626"/>
                </a:solidFill>
                <a:latin typeface="+mj-lt"/>
                <a:ea typeface="+mj-ea"/>
                <a:cs typeface="+mj-cs"/>
              </a:rPr>
              <a:t>Descriptive Statistics</a:t>
            </a:r>
            <a:endParaRPr lang="en-US" sz="1900" cap="all" spc="200">
              <a:solidFill>
                <a:srgbClr val="262626"/>
              </a:solidFill>
              <a:latin typeface="+mj-lt"/>
              <a:ea typeface="+mj-ea"/>
              <a:cs typeface="+mj-cs"/>
            </a:endParaRPr>
          </a:p>
        </p:txBody>
      </p:sp>
      <p:pic>
        <p:nvPicPr>
          <p:cNvPr id="4" name="Picture 3">
            <a:extLst>
              <a:ext uri="{FF2B5EF4-FFF2-40B4-BE49-F238E27FC236}">
                <a16:creationId xmlns:a16="http://schemas.microsoft.com/office/drawing/2014/main" id="{603517CB-1E46-6749-8484-C9B8E533B699}"/>
              </a:ext>
            </a:extLst>
          </p:cNvPr>
          <p:cNvPicPr>
            <a:picLocks noChangeAspect="1"/>
          </p:cNvPicPr>
          <p:nvPr/>
        </p:nvPicPr>
        <p:blipFill>
          <a:blip r:embed="rId2"/>
          <a:stretch>
            <a:fillRect/>
          </a:stretch>
        </p:blipFill>
        <p:spPr>
          <a:xfrm>
            <a:off x="3490720" y="0"/>
            <a:ext cx="5638064" cy="5143500"/>
          </a:xfrm>
          <a:prstGeom prst="rect">
            <a:avLst/>
          </a:prstGeom>
        </p:spPr>
      </p:pic>
    </p:spTree>
    <p:extLst>
      <p:ext uri="{BB962C8B-B14F-4D97-AF65-F5344CB8AC3E}">
        <p14:creationId xmlns:p14="http://schemas.microsoft.com/office/powerpoint/2010/main" val="13555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17"/>
          <p:cNvSpPr txBox="1">
            <a:spLocks noGrp="1"/>
          </p:cNvSpPr>
          <p:nvPr>
            <p:ph type="title"/>
          </p:nvPr>
        </p:nvSpPr>
        <p:spPr>
          <a:xfrm>
            <a:off x="603504" y="1803654"/>
            <a:ext cx="2283712" cy="1220844"/>
          </a:xfrm>
          <a:prstGeom prst="rect">
            <a:avLst/>
          </a:prstGeom>
        </p:spPr>
        <p:txBody>
          <a:bodyPr spcFirstLastPara="1" vert="horz" lIns="274320" tIns="182880" rIns="274320" bIns="182880" rtlCol="0" anchor="ctr" anchorCtr="1">
            <a:normAutofit/>
          </a:bodyPr>
          <a:lstStyle/>
          <a:p>
            <a:pPr lvl="0" defTabSz="914400">
              <a:spcBef>
                <a:spcPct val="0"/>
              </a:spcBef>
            </a:pPr>
            <a:r>
              <a:rPr lang="en-US" sz="1600" spc="200" dirty="0">
                <a:solidFill>
                  <a:srgbClr val="262626"/>
                </a:solidFill>
                <a:sym typeface="Calibri"/>
              </a:rPr>
              <a:t>High Correlation </a:t>
            </a:r>
            <a:endParaRPr lang="en-US" sz="1600" spc="200" dirty="0">
              <a:solidFill>
                <a:srgbClr val="262626"/>
              </a:solidFill>
            </a:endParaRPr>
          </a:p>
        </p:txBody>
      </p:sp>
      <p:pic>
        <p:nvPicPr>
          <p:cNvPr id="114" name="Google Shape;114;p17" descr="Diagram&#10;&#10;Description automatically generated"/>
          <p:cNvPicPr preferRelativeResize="0"/>
          <p:nvPr/>
        </p:nvPicPr>
        <p:blipFill>
          <a:blip r:embed="rId3"/>
          <a:stretch>
            <a:fillRect/>
          </a:stretch>
        </p:blipFill>
        <p:spPr>
          <a:xfrm>
            <a:off x="3970782" y="662131"/>
            <a:ext cx="4693158" cy="3583208"/>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597</Words>
  <Application>Microsoft Macintosh PowerPoint</Application>
  <PresentationFormat>On-screen Show (16:9)</PresentationFormat>
  <Paragraphs>77</Paragraphs>
  <Slides>25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Gill Sans MT</vt:lpstr>
      <vt:lpstr>Parcel</vt:lpstr>
      <vt:lpstr>Using Generalized Linear Model To Predict Stock Performance</vt:lpstr>
      <vt:lpstr>What I Will Be Talking About</vt:lpstr>
      <vt:lpstr>PowerPoint Presentation</vt:lpstr>
      <vt:lpstr>Methods and Data Diagnostics </vt:lpstr>
      <vt:lpstr>Data Description</vt:lpstr>
      <vt:lpstr>Data Diagnostics   Outlier appears One NA value  </vt:lpstr>
      <vt:lpstr>Close to normal distribution </vt:lpstr>
      <vt:lpstr>PowerPoint Presentation</vt:lpstr>
      <vt:lpstr>High Correlation </vt:lpstr>
      <vt:lpstr>PowerPoint Presentation</vt:lpstr>
      <vt:lpstr>visualization</vt:lpstr>
      <vt:lpstr>visualization</vt:lpstr>
      <vt:lpstr> May &amp; JUNE &amp; august Price is on the side</vt:lpstr>
      <vt:lpstr>How has the return on investment performed over the last five years?</vt:lpstr>
      <vt:lpstr>PowerPoint Presentation</vt:lpstr>
      <vt:lpstr>PowerPoint Presentation</vt:lpstr>
      <vt:lpstr>Generalized Linear Model</vt:lpstr>
      <vt:lpstr>PowerPoint Presentation</vt:lpstr>
      <vt:lpstr>PowerPoint Presentation</vt:lpstr>
      <vt:lpstr>   Around 25% error     </vt:lpstr>
      <vt:lpstr>Logistic regression was used to predict the probability of a daily rise or fall, and the accuracy was 55%</vt:lpstr>
      <vt:lpstr>Logistic regression was used to predict the probability of a daily rise or fall, and the accuracy was 55%</vt:lpstr>
      <vt:lpstr>Generalized Linear Model</vt:lpstr>
      <vt:lpstr>Conclusion and Future Research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Generalized Linear Model To Predict Stock Performance</dc:title>
  <dc:creator>Microsoft Office User</dc:creator>
  <cp:lastModifiedBy>Investors</cp:lastModifiedBy>
  <cp:revision>3</cp:revision>
  <dcterms:created xsi:type="dcterms:W3CDTF">2020-12-10T22:29:47Z</dcterms:created>
  <dcterms:modified xsi:type="dcterms:W3CDTF">2021-02-03T23:08:35Z</dcterms:modified>
</cp:coreProperties>
</file>